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258" r:id="rId3"/>
    <p:sldId id="284" r:id="rId4"/>
    <p:sldId id="299" r:id="rId5"/>
    <p:sldId id="261" r:id="rId6"/>
    <p:sldId id="285" r:id="rId7"/>
    <p:sldId id="263" r:id="rId8"/>
    <p:sldId id="265" r:id="rId9"/>
    <p:sldId id="267" r:id="rId10"/>
    <p:sldId id="269" r:id="rId11"/>
    <p:sldId id="300" r:id="rId12"/>
    <p:sldId id="304" r:id="rId13"/>
    <p:sldId id="306" r:id="rId14"/>
    <p:sldId id="271" r:id="rId15"/>
    <p:sldId id="291" r:id="rId16"/>
    <p:sldId id="290" r:id="rId17"/>
    <p:sldId id="314" r:id="rId18"/>
    <p:sldId id="315" r:id="rId19"/>
    <p:sldId id="320" r:id="rId20"/>
    <p:sldId id="305" r:id="rId21"/>
    <p:sldId id="316" r:id="rId22"/>
    <p:sldId id="317" r:id="rId23"/>
    <p:sldId id="318" r:id="rId24"/>
    <p:sldId id="308" r:id="rId25"/>
    <p:sldId id="310" r:id="rId26"/>
    <p:sldId id="309" r:id="rId27"/>
    <p:sldId id="321" r:id="rId28"/>
    <p:sldId id="311" r:id="rId29"/>
    <p:sldId id="312" r:id="rId30"/>
    <p:sldId id="313" r:id="rId31"/>
    <p:sldId id="319" r:id="rId32"/>
    <p:sldId id="273" r:id="rId33"/>
    <p:sldId id="292" r:id="rId34"/>
    <p:sldId id="293" r:id="rId35"/>
    <p:sldId id="288" r:id="rId36"/>
    <p:sldId id="289" r:id="rId37"/>
    <p:sldId id="283" r:id="rId38"/>
    <p:sldId id="307" r:id="rId39"/>
    <p:sldId id="279" r:id="rId40"/>
    <p:sldId id="302" r:id="rId41"/>
    <p:sldId id="259" r:id="rId42"/>
    <p:sldId id="281"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033" autoAdjust="0"/>
  </p:normalViewPr>
  <p:slideViewPr>
    <p:cSldViewPr snapToGrid="0">
      <p:cViewPr varScale="1">
        <p:scale>
          <a:sx n="78" d="100"/>
          <a:sy n="78" d="100"/>
        </p:scale>
        <p:origin x="8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8.xml.rels><?xml version="1.0" encoding="UTF-8" standalone="yes"?>
<Relationships xmlns="http://schemas.openxmlformats.org/package/2006/relationships"><Relationship Id="rId2" Type="http://schemas.openxmlformats.org/officeDocument/2006/relationships/image" Target="../media/image51.svg"/><Relationship Id="rId1" Type="http://schemas.openxmlformats.org/officeDocument/2006/relationships/image" Target="../media/image5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8.xml.rels><?xml version="1.0" encoding="UTF-8" standalone="yes"?>
<Relationships xmlns="http://schemas.openxmlformats.org/package/2006/relationships"><Relationship Id="rId2" Type="http://schemas.openxmlformats.org/officeDocument/2006/relationships/image" Target="../media/image51.svg"/><Relationship Id="rId1" Type="http://schemas.openxmlformats.org/officeDocument/2006/relationships/image" Target="../media/image50.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653EAD-6B95-4C3D-8A0F-317F6B93E283}" type="doc">
      <dgm:prSet loTypeId="urn:microsoft.com/office/officeart/2018/2/layout/IconVerticalSolidList" loCatId="icon" qsTypeId="urn:microsoft.com/office/officeart/2005/8/quickstyle/simple5" qsCatId="simple" csTypeId="urn:microsoft.com/office/officeart/2018/5/colors/Iconchunking_neutralicontext_colorful1" csCatId="colorful" phldr="1"/>
      <dgm:spPr/>
      <dgm:t>
        <a:bodyPr/>
        <a:lstStyle/>
        <a:p>
          <a:endParaRPr lang="en-US"/>
        </a:p>
      </dgm:t>
    </dgm:pt>
    <dgm:pt modelId="{527CF8B4-1C43-47C1-9936-C361E687FB7A}">
      <dgm:prSet/>
      <dgm:spPr/>
      <dgm:t>
        <a:bodyPr/>
        <a:lstStyle/>
        <a:p>
          <a:pPr>
            <a:lnSpc>
              <a:spcPct val="100000"/>
            </a:lnSpc>
          </a:pPr>
          <a:r>
            <a:rPr lang="en-US"/>
            <a:t>Evaluate public dataset on mango fruit detection. Collect and label mango fruit detection dataset from aerial images collected with a drone. </a:t>
          </a:r>
        </a:p>
      </dgm:t>
    </dgm:pt>
    <dgm:pt modelId="{AFBC753A-F5C8-417F-9636-82479420C3A3}" type="parTrans" cxnId="{931573BD-4C92-4314-B602-A449F04BC621}">
      <dgm:prSet/>
      <dgm:spPr/>
      <dgm:t>
        <a:bodyPr/>
        <a:lstStyle/>
        <a:p>
          <a:endParaRPr lang="en-US"/>
        </a:p>
      </dgm:t>
    </dgm:pt>
    <dgm:pt modelId="{9ED0AA10-5BD1-4EF5-A05A-5BD3B8CBCD65}" type="sibTrans" cxnId="{931573BD-4C92-4314-B602-A449F04BC621}">
      <dgm:prSet/>
      <dgm:spPr/>
      <dgm:t>
        <a:bodyPr/>
        <a:lstStyle/>
        <a:p>
          <a:endParaRPr lang="en-US"/>
        </a:p>
      </dgm:t>
    </dgm:pt>
    <dgm:pt modelId="{305F3539-7638-4F63-BB50-971950A15160}">
      <dgm:prSet/>
      <dgm:spPr/>
      <dgm:t>
        <a:bodyPr/>
        <a:lstStyle/>
        <a:p>
          <a:pPr>
            <a:lnSpc>
              <a:spcPct val="100000"/>
            </a:lnSpc>
          </a:pPr>
          <a:r>
            <a:rPr lang="en-US" dirty="0"/>
            <a:t>Design and train object detection model aimed at detecting mango fruits from aerial images.</a:t>
          </a:r>
        </a:p>
      </dgm:t>
    </dgm:pt>
    <dgm:pt modelId="{23FB8080-4D19-4723-B569-35818D7C6FDB}" type="parTrans" cxnId="{9551F346-0F9C-4DA2-AF2D-EC8988BFBFFC}">
      <dgm:prSet/>
      <dgm:spPr/>
      <dgm:t>
        <a:bodyPr/>
        <a:lstStyle/>
        <a:p>
          <a:endParaRPr lang="en-US"/>
        </a:p>
      </dgm:t>
    </dgm:pt>
    <dgm:pt modelId="{D92D7C69-9FFC-4994-BDD8-2DD5E036A785}" type="sibTrans" cxnId="{9551F346-0F9C-4DA2-AF2D-EC8988BFBFFC}">
      <dgm:prSet/>
      <dgm:spPr/>
      <dgm:t>
        <a:bodyPr/>
        <a:lstStyle/>
        <a:p>
          <a:endParaRPr lang="en-US"/>
        </a:p>
      </dgm:t>
    </dgm:pt>
    <dgm:pt modelId="{705A85EE-AF52-4FDE-B6EA-01A13EB1AEA6}">
      <dgm:prSet/>
      <dgm:spPr/>
      <dgm:t>
        <a:bodyPr/>
        <a:lstStyle/>
        <a:p>
          <a:pPr>
            <a:lnSpc>
              <a:spcPct val="100000"/>
            </a:lnSpc>
          </a:pPr>
          <a:r>
            <a:rPr lang="en-US"/>
            <a:t>Evaluate the performance of the model based on the prepared dataset.</a:t>
          </a:r>
        </a:p>
      </dgm:t>
    </dgm:pt>
    <dgm:pt modelId="{4B40912B-8E13-444A-BC74-ECF939218151}" type="parTrans" cxnId="{6DA01949-EDD0-4091-A43D-EC8D13FB2A56}">
      <dgm:prSet/>
      <dgm:spPr/>
      <dgm:t>
        <a:bodyPr/>
        <a:lstStyle/>
        <a:p>
          <a:endParaRPr lang="en-US"/>
        </a:p>
      </dgm:t>
    </dgm:pt>
    <dgm:pt modelId="{987A97BC-2F91-4154-8254-C368B0D50854}" type="sibTrans" cxnId="{6DA01949-EDD0-4091-A43D-EC8D13FB2A56}">
      <dgm:prSet/>
      <dgm:spPr/>
      <dgm:t>
        <a:bodyPr/>
        <a:lstStyle/>
        <a:p>
          <a:endParaRPr lang="en-US"/>
        </a:p>
      </dgm:t>
    </dgm:pt>
    <dgm:pt modelId="{C7D83F0F-D242-4212-B1E7-C215D84EA50E}" type="pres">
      <dgm:prSet presAssocID="{E4653EAD-6B95-4C3D-8A0F-317F6B93E283}" presName="root" presStyleCnt="0">
        <dgm:presLayoutVars>
          <dgm:dir/>
          <dgm:resizeHandles val="exact"/>
        </dgm:presLayoutVars>
      </dgm:prSet>
      <dgm:spPr/>
    </dgm:pt>
    <dgm:pt modelId="{A602ED27-2FD3-4235-A1C0-0B14B3FAAA1C}" type="pres">
      <dgm:prSet presAssocID="{527CF8B4-1C43-47C1-9936-C361E687FB7A}" presName="compNode" presStyleCnt="0"/>
      <dgm:spPr/>
    </dgm:pt>
    <dgm:pt modelId="{E2E8A7B3-53A2-469F-A2CA-D2629EC76FE3}" type="pres">
      <dgm:prSet presAssocID="{527CF8B4-1C43-47C1-9936-C361E687FB7A}" presName="bgRect" presStyleLbl="bgShp" presStyleIdx="0" presStyleCnt="3"/>
      <dgm:spPr/>
    </dgm:pt>
    <dgm:pt modelId="{3427E6E2-4736-4B1A-BCCA-57B7F470983F}" type="pres">
      <dgm:prSet presAssocID="{527CF8B4-1C43-47C1-9936-C361E687FB7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F1FA673B-D570-458F-AC0A-8F4838AD52CB}" type="pres">
      <dgm:prSet presAssocID="{527CF8B4-1C43-47C1-9936-C361E687FB7A}" presName="spaceRect" presStyleCnt="0"/>
      <dgm:spPr/>
    </dgm:pt>
    <dgm:pt modelId="{CE6076CB-A467-42F1-9E91-4732E506BA3B}" type="pres">
      <dgm:prSet presAssocID="{527CF8B4-1C43-47C1-9936-C361E687FB7A}" presName="parTx" presStyleLbl="revTx" presStyleIdx="0" presStyleCnt="3">
        <dgm:presLayoutVars>
          <dgm:chMax val="0"/>
          <dgm:chPref val="0"/>
        </dgm:presLayoutVars>
      </dgm:prSet>
      <dgm:spPr/>
    </dgm:pt>
    <dgm:pt modelId="{B2A491DF-DBC8-439F-8570-E8C5409B116F}" type="pres">
      <dgm:prSet presAssocID="{9ED0AA10-5BD1-4EF5-A05A-5BD3B8CBCD65}" presName="sibTrans" presStyleCnt="0"/>
      <dgm:spPr/>
    </dgm:pt>
    <dgm:pt modelId="{A0BF14D9-9403-4612-B4A9-124122F7797E}" type="pres">
      <dgm:prSet presAssocID="{305F3539-7638-4F63-BB50-971950A15160}" presName="compNode" presStyleCnt="0"/>
      <dgm:spPr/>
    </dgm:pt>
    <dgm:pt modelId="{FA48D3B4-62C0-4FB4-BC16-2E09300D6584}" type="pres">
      <dgm:prSet presAssocID="{305F3539-7638-4F63-BB50-971950A15160}" presName="bgRect" presStyleLbl="bgShp" presStyleIdx="1" presStyleCnt="3"/>
      <dgm:spPr/>
    </dgm:pt>
    <dgm:pt modelId="{8C1F4659-8E1F-461D-8B76-CB16C6919B36}" type="pres">
      <dgm:prSet presAssocID="{305F3539-7638-4F63-BB50-971950A1516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rapes"/>
        </a:ext>
      </dgm:extLst>
    </dgm:pt>
    <dgm:pt modelId="{DF9ABC89-CFD9-4348-81E9-3F7C215565BA}" type="pres">
      <dgm:prSet presAssocID="{305F3539-7638-4F63-BB50-971950A15160}" presName="spaceRect" presStyleCnt="0"/>
      <dgm:spPr/>
    </dgm:pt>
    <dgm:pt modelId="{811BB08A-890E-48E3-8DA2-F4F038B48FE5}" type="pres">
      <dgm:prSet presAssocID="{305F3539-7638-4F63-BB50-971950A15160}" presName="parTx" presStyleLbl="revTx" presStyleIdx="1" presStyleCnt="3">
        <dgm:presLayoutVars>
          <dgm:chMax val="0"/>
          <dgm:chPref val="0"/>
        </dgm:presLayoutVars>
      </dgm:prSet>
      <dgm:spPr/>
    </dgm:pt>
    <dgm:pt modelId="{00AC15D6-4C62-4898-8F0D-1D7C2CD157BA}" type="pres">
      <dgm:prSet presAssocID="{D92D7C69-9FFC-4994-BDD8-2DD5E036A785}" presName="sibTrans" presStyleCnt="0"/>
      <dgm:spPr/>
    </dgm:pt>
    <dgm:pt modelId="{61838962-37D3-4E62-BF21-A2C6FBE5E2ED}" type="pres">
      <dgm:prSet presAssocID="{705A85EE-AF52-4FDE-B6EA-01A13EB1AEA6}" presName="compNode" presStyleCnt="0"/>
      <dgm:spPr/>
    </dgm:pt>
    <dgm:pt modelId="{20779B33-EFDD-4024-B227-AB867ACEEFB0}" type="pres">
      <dgm:prSet presAssocID="{705A85EE-AF52-4FDE-B6EA-01A13EB1AEA6}" presName="bgRect" presStyleLbl="bgShp" presStyleIdx="2" presStyleCnt="3"/>
      <dgm:spPr/>
    </dgm:pt>
    <dgm:pt modelId="{4B245623-5025-4D6E-A60D-01645EC8C282}" type="pres">
      <dgm:prSet presAssocID="{705A85EE-AF52-4FDE-B6EA-01A13EB1AEA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chart"/>
        </a:ext>
      </dgm:extLst>
    </dgm:pt>
    <dgm:pt modelId="{3B4E2B3B-2A4D-4A41-8358-639C1C67EBC1}" type="pres">
      <dgm:prSet presAssocID="{705A85EE-AF52-4FDE-B6EA-01A13EB1AEA6}" presName="spaceRect" presStyleCnt="0"/>
      <dgm:spPr/>
    </dgm:pt>
    <dgm:pt modelId="{C09C09FE-3E90-43DA-BE55-A01783FE8179}" type="pres">
      <dgm:prSet presAssocID="{705A85EE-AF52-4FDE-B6EA-01A13EB1AEA6}" presName="parTx" presStyleLbl="revTx" presStyleIdx="2" presStyleCnt="3">
        <dgm:presLayoutVars>
          <dgm:chMax val="0"/>
          <dgm:chPref val="0"/>
        </dgm:presLayoutVars>
      </dgm:prSet>
      <dgm:spPr/>
    </dgm:pt>
  </dgm:ptLst>
  <dgm:cxnLst>
    <dgm:cxn modelId="{CCBCF92C-F1A4-49B9-A852-87DC8527C4B7}" type="presOf" srcId="{705A85EE-AF52-4FDE-B6EA-01A13EB1AEA6}" destId="{C09C09FE-3E90-43DA-BE55-A01783FE8179}" srcOrd="0" destOrd="0" presId="urn:microsoft.com/office/officeart/2018/2/layout/IconVerticalSolidList"/>
    <dgm:cxn modelId="{452F6F30-DA0A-46F1-9621-A4B5F8B10258}" type="presOf" srcId="{305F3539-7638-4F63-BB50-971950A15160}" destId="{811BB08A-890E-48E3-8DA2-F4F038B48FE5}" srcOrd="0" destOrd="0" presId="urn:microsoft.com/office/officeart/2018/2/layout/IconVerticalSolidList"/>
    <dgm:cxn modelId="{9551F346-0F9C-4DA2-AF2D-EC8988BFBFFC}" srcId="{E4653EAD-6B95-4C3D-8A0F-317F6B93E283}" destId="{305F3539-7638-4F63-BB50-971950A15160}" srcOrd="1" destOrd="0" parTransId="{23FB8080-4D19-4723-B569-35818D7C6FDB}" sibTransId="{D92D7C69-9FFC-4994-BDD8-2DD5E036A785}"/>
    <dgm:cxn modelId="{6DA01949-EDD0-4091-A43D-EC8D13FB2A56}" srcId="{E4653EAD-6B95-4C3D-8A0F-317F6B93E283}" destId="{705A85EE-AF52-4FDE-B6EA-01A13EB1AEA6}" srcOrd="2" destOrd="0" parTransId="{4B40912B-8E13-444A-BC74-ECF939218151}" sibTransId="{987A97BC-2F91-4154-8254-C368B0D50854}"/>
    <dgm:cxn modelId="{923F9177-5DED-4BE4-815C-ECD1C1F8656B}" type="presOf" srcId="{E4653EAD-6B95-4C3D-8A0F-317F6B93E283}" destId="{C7D83F0F-D242-4212-B1E7-C215D84EA50E}" srcOrd="0" destOrd="0" presId="urn:microsoft.com/office/officeart/2018/2/layout/IconVerticalSolidList"/>
    <dgm:cxn modelId="{931573BD-4C92-4314-B602-A449F04BC621}" srcId="{E4653EAD-6B95-4C3D-8A0F-317F6B93E283}" destId="{527CF8B4-1C43-47C1-9936-C361E687FB7A}" srcOrd="0" destOrd="0" parTransId="{AFBC753A-F5C8-417F-9636-82479420C3A3}" sibTransId="{9ED0AA10-5BD1-4EF5-A05A-5BD3B8CBCD65}"/>
    <dgm:cxn modelId="{6B1125C3-2C4E-4A5A-B033-4280085B0FB6}" type="presOf" srcId="{527CF8B4-1C43-47C1-9936-C361E687FB7A}" destId="{CE6076CB-A467-42F1-9E91-4732E506BA3B}" srcOrd="0" destOrd="0" presId="urn:microsoft.com/office/officeart/2018/2/layout/IconVerticalSolidList"/>
    <dgm:cxn modelId="{AF9B9A61-E1C3-4598-A7D2-D788B7216DA4}" type="presParOf" srcId="{C7D83F0F-D242-4212-B1E7-C215D84EA50E}" destId="{A602ED27-2FD3-4235-A1C0-0B14B3FAAA1C}" srcOrd="0" destOrd="0" presId="urn:microsoft.com/office/officeart/2018/2/layout/IconVerticalSolidList"/>
    <dgm:cxn modelId="{43F08AFF-DBF9-4795-994D-A52B30F8EE14}" type="presParOf" srcId="{A602ED27-2FD3-4235-A1C0-0B14B3FAAA1C}" destId="{E2E8A7B3-53A2-469F-A2CA-D2629EC76FE3}" srcOrd="0" destOrd="0" presId="urn:microsoft.com/office/officeart/2018/2/layout/IconVerticalSolidList"/>
    <dgm:cxn modelId="{24F2D09D-0C88-469A-8E64-D277C7DB4C88}" type="presParOf" srcId="{A602ED27-2FD3-4235-A1C0-0B14B3FAAA1C}" destId="{3427E6E2-4736-4B1A-BCCA-57B7F470983F}" srcOrd="1" destOrd="0" presId="urn:microsoft.com/office/officeart/2018/2/layout/IconVerticalSolidList"/>
    <dgm:cxn modelId="{6492C0BC-75EE-48D7-8D57-F2C42BBC0C52}" type="presParOf" srcId="{A602ED27-2FD3-4235-A1C0-0B14B3FAAA1C}" destId="{F1FA673B-D570-458F-AC0A-8F4838AD52CB}" srcOrd="2" destOrd="0" presId="urn:microsoft.com/office/officeart/2018/2/layout/IconVerticalSolidList"/>
    <dgm:cxn modelId="{FC10A980-21F4-4C4F-9A50-3F2483E05D9F}" type="presParOf" srcId="{A602ED27-2FD3-4235-A1C0-0B14B3FAAA1C}" destId="{CE6076CB-A467-42F1-9E91-4732E506BA3B}" srcOrd="3" destOrd="0" presId="urn:microsoft.com/office/officeart/2018/2/layout/IconVerticalSolidList"/>
    <dgm:cxn modelId="{E67A70DB-6382-4854-9E9A-B3AB4B8E910F}" type="presParOf" srcId="{C7D83F0F-D242-4212-B1E7-C215D84EA50E}" destId="{B2A491DF-DBC8-439F-8570-E8C5409B116F}" srcOrd="1" destOrd="0" presId="urn:microsoft.com/office/officeart/2018/2/layout/IconVerticalSolidList"/>
    <dgm:cxn modelId="{C412C40A-AF65-4C7D-841D-05C017D7F26B}" type="presParOf" srcId="{C7D83F0F-D242-4212-B1E7-C215D84EA50E}" destId="{A0BF14D9-9403-4612-B4A9-124122F7797E}" srcOrd="2" destOrd="0" presId="urn:microsoft.com/office/officeart/2018/2/layout/IconVerticalSolidList"/>
    <dgm:cxn modelId="{1AA9E40C-E901-47B4-AB86-09EF1313F9EB}" type="presParOf" srcId="{A0BF14D9-9403-4612-B4A9-124122F7797E}" destId="{FA48D3B4-62C0-4FB4-BC16-2E09300D6584}" srcOrd="0" destOrd="0" presId="urn:microsoft.com/office/officeart/2018/2/layout/IconVerticalSolidList"/>
    <dgm:cxn modelId="{B3252D46-1951-4684-B61B-509F604CE050}" type="presParOf" srcId="{A0BF14D9-9403-4612-B4A9-124122F7797E}" destId="{8C1F4659-8E1F-461D-8B76-CB16C6919B36}" srcOrd="1" destOrd="0" presId="urn:microsoft.com/office/officeart/2018/2/layout/IconVerticalSolidList"/>
    <dgm:cxn modelId="{944369C4-F11B-4859-B4A4-2EC1C813A3FE}" type="presParOf" srcId="{A0BF14D9-9403-4612-B4A9-124122F7797E}" destId="{DF9ABC89-CFD9-4348-81E9-3F7C215565BA}" srcOrd="2" destOrd="0" presId="urn:microsoft.com/office/officeart/2018/2/layout/IconVerticalSolidList"/>
    <dgm:cxn modelId="{88F852F1-3DBA-43EC-9B1D-8597784556C2}" type="presParOf" srcId="{A0BF14D9-9403-4612-B4A9-124122F7797E}" destId="{811BB08A-890E-48E3-8DA2-F4F038B48FE5}" srcOrd="3" destOrd="0" presId="urn:microsoft.com/office/officeart/2018/2/layout/IconVerticalSolidList"/>
    <dgm:cxn modelId="{43984A4C-9628-4D1C-B937-01C4C64E381B}" type="presParOf" srcId="{C7D83F0F-D242-4212-B1E7-C215D84EA50E}" destId="{00AC15D6-4C62-4898-8F0D-1D7C2CD157BA}" srcOrd="3" destOrd="0" presId="urn:microsoft.com/office/officeart/2018/2/layout/IconVerticalSolidList"/>
    <dgm:cxn modelId="{F20EA820-AD4E-49CD-BD55-B9DFEEB750CA}" type="presParOf" srcId="{C7D83F0F-D242-4212-B1E7-C215D84EA50E}" destId="{61838962-37D3-4E62-BF21-A2C6FBE5E2ED}" srcOrd="4" destOrd="0" presId="urn:microsoft.com/office/officeart/2018/2/layout/IconVerticalSolidList"/>
    <dgm:cxn modelId="{DEB4F0B7-2AC7-446F-8510-88D72E16ADC3}" type="presParOf" srcId="{61838962-37D3-4E62-BF21-A2C6FBE5E2ED}" destId="{20779B33-EFDD-4024-B227-AB867ACEEFB0}" srcOrd="0" destOrd="0" presId="urn:microsoft.com/office/officeart/2018/2/layout/IconVerticalSolidList"/>
    <dgm:cxn modelId="{BAFAA82B-C7AF-4CB5-BFBA-E7A21F6C28EF}" type="presParOf" srcId="{61838962-37D3-4E62-BF21-A2C6FBE5E2ED}" destId="{4B245623-5025-4D6E-A60D-01645EC8C282}" srcOrd="1" destOrd="0" presId="urn:microsoft.com/office/officeart/2018/2/layout/IconVerticalSolidList"/>
    <dgm:cxn modelId="{49D3664D-7FDF-4F3A-880A-73D1A23A8E0E}" type="presParOf" srcId="{61838962-37D3-4E62-BF21-A2C6FBE5E2ED}" destId="{3B4E2B3B-2A4D-4A41-8358-639C1C67EBC1}" srcOrd="2" destOrd="0" presId="urn:microsoft.com/office/officeart/2018/2/layout/IconVerticalSolidList"/>
    <dgm:cxn modelId="{13BF31D6-E629-4094-9B52-45CDE33DEAC8}" type="presParOf" srcId="{61838962-37D3-4E62-BF21-A2C6FBE5E2ED}" destId="{C09C09FE-3E90-43DA-BE55-A01783FE817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CF1959A-7C12-4C3F-9535-87BE5741A791}"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7B42B076-5C05-46D0-8921-948DB51A2BB5}">
      <dgm:prSet/>
      <dgm:spPr/>
      <dgm:t>
        <a:bodyPr/>
        <a:lstStyle/>
        <a:p>
          <a:r>
            <a:rPr lang="en-US"/>
            <a:t>“Deep Fruit Detection in Orchards”</a:t>
          </a:r>
        </a:p>
      </dgm:t>
    </dgm:pt>
    <dgm:pt modelId="{3A0DCA46-7661-4CC6-A867-8F381F2B1C05}" type="parTrans" cxnId="{CD9DC991-19A6-47BB-A611-39B392303541}">
      <dgm:prSet/>
      <dgm:spPr/>
      <dgm:t>
        <a:bodyPr/>
        <a:lstStyle/>
        <a:p>
          <a:endParaRPr lang="en-US"/>
        </a:p>
      </dgm:t>
    </dgm:pt>
    <dgm:pt modelId="{08FD35F4-01A8-4799-B0A3-CB3E61F2A68D}" type="sibTrans" cxnId="{CD9DC991-19A6-47BB-A611-39B392303541}">
      <dgm:prSet/>
      <dgm:spPr/>
      <dgm:t>
        <a:bodyPr/>
        <a:lstStyle/>
        <a:p>
          <a:endParaRPr lang="en-US"/>
        </a:p>
      </dgm:t>
    </dgm:pt>
    <dgm:pt modelId="{CCFCDECA-58CF-4C61-8C90-5937410A608B}">
      <dgm:prSet/>
      <dgm:spPr/>
      <dgm:t>
        <a:bodyPr/>
        <a:lstStyle/>
        <a:p>
          <a:r>
            <a:rPr lang="en-US"/>
            <a:t>“Visual detection of green mangoes by an unmanned aerial vehicle in orchards based on a deep learning method”</a:t>
          </a:r>
        </a:p>
      </dgm:t>
    </dgm:pt>
    <dgm:pt modelId="{1EE2E2E4-AA39-429E-94BC-AFE06136D67C}" type="parTrans" cxnId="{6D9F0827-D5D8-4559-A0A0-E9851126D47E}">
      <dgm:prSet/>
      <dgm:spPr/>
      <dgm:t>
        <a:bodyPr/>
        <a:lstStyle/>
        <a:p>
          <a:endParaRPr lang="en-US"/>
        </a:p>
      </dgm:t>
    </dgm:pt>
    <dgm:pt modelId="{9CA30F0E-7159-4326-9FB3-8A1752737D76}" type="sibTrans" cxnId="{6D9F0827-D5D8-4559-A0A0-E9851126D47E}">
      <dgm:prSet/>
      <dgm:spPr/>
      <dgm:t>
        <a:bodyPr/>
        <a:lstStyle/>
        <a:p>
          <a:endParaRPr lang="en-US"/>
        </a:p>
      </dgm:t>
    </dgm:pt>
    <dgm:pt modelId="{7FF72C49-5D26-4FA5-AC38-C587CC023E72}">
      <dgm:prSet/>
      <dgm:spPr/>
      <dgm:t>
        <a:bodyPr/>
        <a:lstStyle/>
        <a:p>
          <a:r>
            <a:rPr lang="en-MY"/>
            <a:t>“Detection and Localisation of Farm Mangoes using YOLOv5 Deep Learning Technique”</a:t>
          </a:r>
          <a:endParaRPr lang="en-US"/>
        </a:p>
      </dgm:t>
    </dgm:pt>
    <dgm:pt modelId="{3D0C80BB-E631-4E70-B091-B0FF5E7CFFB7}" type="parTrans" cxnId="{235B31F6-DF36-443E-9A7C-A6FD77BF6231}">
      <dgm:prSet/>
      <dgm:spPr/>
      <dgm:t>
        <a:bodyPr/>
        <a:lstStyle/>
        <a:p>
          <a:endParaRPr lang="en-US"/>
        </a:p>
      </dgm:t>
    </dgm:pt>
    <dgm:pt modelId="{037F7256-A2FE-48DB-A195-4BCAFDA44A64}" type="sibTrans" cxnId="{235B31F6-DF36-443E-9A7C-A6FD77BF6231}">
      <dgm:prSet/>
      <dgm:spPr/>
      <dgm:t>
        <a:bodyPr/>
        <a:lstStyle/>
        <a:p>
          <a:endParaRPr lang="en-US"/>
        </a:p>
      </dgm:t>
    </dgm:pt>
    <dgm:pt modelId="{4E2A7A11-ACF5-4E90-90A1-5C1E8B76F119}">
      <dgm:prSet/>
      <dgm:spPr/>
      <dgm:t>
        <a:bodyPr/>
        <a:lstStyle/>
        <a:p>
          <a:r>
            <a:rPr lang="en-MY"/>
            <a:t>“Real Time Riped Fruit Detection using Faster R-CNN Deep Neural Network Models” Literature Review</a:t>
          </a:r>
          <a:endParaRPr lang="en-US"/>
        </a:p>
      </dgm:t>
    </dgm:pt>
    <dgm:pt modelId="{74D1A153-B787-45F9-A454-41AA404B1680}" type="parTrans" cxnId="{881F82C0-BFC9-481F-8D2C-31E66DD9CF8B}">
      <dgm:prSet/>
      <dgm:spPr/>
      <dgm:t>
        <a:bodyPr/>
        <a:lstStyle/>
        <a:p>
          <a:endParaRPr lang="en-US"/>
        </a:p>
      </dgm:t>
    </dgm:pt>
    <dgm:pt modelId="{D393B8B5-902E-4E45-BA9F-9E67AB9013FD}" type="sibTrans" cxnId="{881F82C0-BFC9-481F-8D2C-31E66DD9CF8B}">
      <dgm:prSet/>
      <dgm:spPr/>
      <dgm:t>
        <a:bodyPr/>
        <a:lstStyle/>
        <a:p>
          <a:endParaRPr lang="en-US"/>
        </a:p>
      </dgm:t>
    </dgm:pt>
    <dgm:pt modelId="{FA1647E0-474B-48BD-A4B7-8F38BC6D64DA}">
      <dgm:prSet/>
      <dgm:spPr/>
      <dgm:t>
        <a:bodyPr/>
        <a:lstStyle/>
        <a:p>
          <a:r>
            <a:rPr lang="en-MY"/>
            <a:t>“Real Time Riped Fruit Detection using Faster R-CNN Deep Neural Network Models” Literature Review</a:t>
          </a:r>
          <a:endParaRPr lang="en-US"/>
        </a:p>
      </dgm:t>
    </dgm:pt>
    <dgm:pt modelId="{375E0DEB-6003-4130-BE4C-55AC91E88ED5}" type="parTrans" cxnId="{2793C593-A4C4-46F8-979A-759291CB04E7}">
      <dgm:prSet/>
      <dgm:spPr/>
      <dgm:t>
        <a:bodyPr/>
        <a:lstStyle/>
        <a:p>
          <a:endParaRPr lang="en-US"/>
        </a:p>
      </dgm:t>
    </dgm:pt>
    <dgm:pt modelId="{73C42835-3F7A-41BB-AC66-C6E2E1D67F0A}" type="sibTrans" cxnId="{2793C593-A4C4-46F8-979A-759291CB04E7}">
      <dgm:prSet/>
      <dgm:spPr/>
      <dgm:t>
        <a:bodyPr/>
        <a:lstStyle/>
        <a:p>
          <a:endParaRPr lang="en-US"/>
        </a:p>
      </dgm:t>
    </dgm:pt>
    <dgm:pt modelId="{A5596E2B-64FD-4C0C-9CBD-2DAD51F07A31}" type="pres">
      <dgm:prSet presAssocID="{2CF1959A-7C12-4C3F-9535-87BE5741A791}" presName="vert0" presStyleCnt="0">
        <dgm:presLayoutVars>
          <dgm:dir/>
          <dgm:animOne val="branch"/>
          <dgm:animLvl val="lvl"/>
        </dgm:presLayoutVars>
      </dgm:prSet>
      <dgm:spPr/>
    </dgm:pt>
    <dgm:pt modelId="{AFD419D8-0248-45D0-B98B-2ABB6D1B8F90}" type="pres">
      <dgm:prSet presAssocID="{7B42B076-5C05-46D0-8921-948DB51A2BB5}" presName="thickLine" presStyleLbl="alignNode1" presStyleIdx="0" presStyleCnt="5"/>
      <dgm:spPr/>
    </dgm:pt>
    <dgm:pt modelId="{CE7600DE-AFAC-4DA6-9737-B4AC3BBCE587}" type="pres">
      <dgm:prSet presAssocID="{7B42B076-5C05-46D0-8921-948DB51A2BB5}" presName="horz1" presStyleCnt="0"/>
      <dgm:spPr/>
    </dgm:pt>
    <dgm:pt modelId="{A4ABB235-A601-4D3F-BAFC-0EE804FD6DF8}" type="pres">
      <dgm:prSet presAssocID="{7B42B076-5C05-46D0-8921-948DB51A2BB5}" presName="tx1" presStyleLbl="revTx" presStyleIdx="0" presStyleCnt="5"/>
      <dgm:spPr/>
    </dgm:pt>
    <dgm:pt modelId="{FDC8DF5F-A5EE-4631-A671-919EE240566C}" type="pres">
      <dgm:prSet presAssocID="{7B42B076-5C05-46D0-8921-948DB51A2BB5}" presName="vert1" presStyleCnt="0"/>
      <dgm:spPr/>
    </dgm:pt>
    <dgm:pt modelId="{BC83FF8E-3866-4E33-AE03-C56A27B3751E}" type="pres">
      <dgm:prSet presAssocID="{CCFCDECA-58CF-4C61-8C90-5937410A608B}" presName="thickLine" presStyleLbl="alignNode1" presStyleIdx="1" presStyleCnt="5"/>
      <dgm:spPr/>
    </dgm:pt>
    <dgm:pt modelId="{43625495-9F7E-457D-95A9-E88273ED9E3F}" type="pres">
      <dgm:prSet presAssocID="{CCFCDECA-58CF-4C61-8C90-5937410A608B}" presName="horz1" presStyleCnt="0"/>
      <dgm:spPr/>
    </dgm:pt>
    <dgm:pt modelId="{68F036E4-FD78-4F68-9232-DD094CFEB210}" type="pres">
      <dgm:prSet presAssocID="{CCFCDECA-58CF-4C61-8C90-5937410A608B}" presName="tx1" presStyleLbl="revTx" presStyleIdx="1" presStyleCnt="5"/>
      <dgm:spPr/>
    </dgm:pt>
    <dgm:pt modelId="{241B1264-9440-494B-8C1A-D7AE43E0D657}" type="pres">
      <dgm:prSet presAssocID="{CCFCDECA-58CF-4C61-8C90-5937410A608B}" presName="vert1" presStyleCnt="0"/>
      <dgm:spPr/>
    </dgm:pt>
    <dgm:pt modelId="{592C8EB0-7BFD-438E-B119-519543651A16}" type="pres">
      <dgm:prSet presAssocID="{7FF72C49-5D26-4FA5-AC38-C587CC023E72}" presName="thickLine" presStyleLbl="alignNode1" presStyleIdx="2" presStyleCnt="5"/>
      <dgm:spPr/>
    </dgm:pt>
    <dgm:pt modelId="{3A1D1031-A235-4A44-9569-CD6E83FFBAA2}" type="pres">
      <dgm:prSet presAssocID="{7FF72C49-5D26-4FA5-AC38-C587CC023E72}" presName="horz1" presStyleCnt="0"/>
      <dgm:spPr/>
    </dgm:pt>
    <dgm:pt modelId="{0FFB120A-495E-47DF-B66D-91EED365B81D}" type="pres">
      <dgm:prSet presAssocID="{7FF72C49-5D26-4FA5-AC38-C587CC023E72}" presName="tx1" presStyleLbl="revTx" presStyleIdx="2" presStyleCnt="5"/>
      <dgm:spPr/>
    </dgm:pt>
    <dgm:pt modelId="{952E549E-7F47-41C4-86F6-020D9F8201F8}" type="pres">
      <dgm:prSet presAssocID="{7FF72C49-5D26-4FA5-AC38-C587CC023E72}" presName="vert1" presStyleCnt="0"/>
      <dgm:spPr/>
    </dgm:pt>
    <dgm:pt modelId="{562B867E-DA7E-40D4-85DA-ADBE3054F8EF}" type="pres">
      <dgm:prSet presAssocID="{4E2A7A11-ACF5-4E90-90A1-5C1E8B76F119}" presName="thickLine" presStyleLbl="alignNode1" presStyleIdx="3" presStyleCnt="5"/>
      <dgm:spPr/>
    </dgm:pt>
    <dgm:pt modelId="{6AF39B88-6013-40B5-A204-54C74E8891FA}" type="pres">
      <dgm:prSet presAssocID="{4E2A7A11-ACF5-4E90-90A1-5C1E8B76F119}" presName="horz1" presStyleCnt="0"/>
      <dgm:spPr/>
    </dgm:pt>
    <dgm:pt modelId="{140E9EAF-E83D-441B-ABE5-C5FE0924DBF7}" type="pres">
      <dgm:prSet presAssocID="{4E2A7A11-ACF5-4E90-90A1-5C1E8B76F119}" presName="tx1" presStyleLbl="revTx" presStyleIdx="3" presStyleCnt="5"/>
      <dgm:spPr/>
    </dgm:pt>
    <dgm:pt modelId="{0D9023FC-A615-417F-A7BD-691E369C35AD}" type="pres">
      <dgm:prSet presAssocID="{4E2A7A11-ACF5-4E90-90A1-5C1E8B76F119}" presName="vert1" presStyleCnt="0"/>
      <dgm:spPr/>
    </dgm:pt>
    <dgm:pt modelId="{F73434C7-6DC6-4A4C-ABB5-79EA2BABC644}" type="pres">
      <dgm:prSet presAssocID="{FA1647E0-474B-48BD-A4B7-8F38BC6D64DA}" presName="thickLine" presStyleLbl="alignNode1" presStyleIdx="4" presStyleCnt="5"/>
      <dgm:spPr/>
    </dgm:pt>
    <dgm:pt modelId="{04BA0842-50F7-4C59-97BA-4A0235CC561F}" type="pres">
      <dgm:prSet presAssocID="{FA1647E0-474B-48BD-A4B7-8F38BC6D64DA}" presName="horz1" presStyleCnt="0"/>
      <dgm:spPr/>
    </dgm:pt>
    <dgm:pt modelId="{8B85887D-A01E-48D8-9E32-2777CEEEEDCE}" type="pres">
      <dgm:prSet presAssocID="{FA1647E0-474B-48BD-A4B7-8F38BC6D64DA}" presName="tx1" presStyleLbl="revTx" presStyleIdx="4" presStyleCnt="5"/>
      <dgm:spPr/>
    </dgm:pt>
    <dgm:pt modelId="{CDAF7684-D8FC-4D6A-8177-FA9996269D16}" type="pres">
      <dgm:prSet presAssocID="{FA1647E0-474B-48BD-A4B7-8F38BC6D64DA}" presName="vert1" presStyleCnt="0"/>
      <dgm:spPr/>
    </dgm:pt>
  </dgm:ptLst>
  <dgm:cxnLst>
    <dgm:cxn modelId="{C9E02801-EF0D-4218-8092-03FF4D4842C5}" type="presOf" srcId="{7B42B076-5C05-46D0-8921-948DB51A2BB5}" destId="{A4ABB235-A601-4D3F-BAFC-0EE804FD6DF8}" srcOrd="0" destOrd="0" presId="urn:microsoft.com/office/officeart/2008/layout/LinedList"/>
    <dgm:cxn modelId="{35EFF004-E396-4381-9271-6186712D1E86}" type="presOf" srcId="{7FF72C49-5D26-4FA5-AC38-C587CC023E72}" destId="{0FFB120A-495E-47DF-B66D-91EED365B81D}" srcOrd="0" destOrd="0" presId="urn:microsoft.com/office/officeart/2008/layout/LinedList"/>
    <dgm:cxn modelId="{6D9F0827-D5D8-4559-A0A0-E9851126D47E}" srcId="{2CF1959A-7C12-4C3F-9535-87BE5741A791}" destId="{CCFCDECA-58CF-4C61-8C90-5937410A608B}" srcOrd="1" destOrd="0" parTransId="{1EE2E2E4-AA39-429E-94BC-AFE06136D67C}" sibTransId="{9CA30F0E-7159-4326-9FB3-8A1752737D76}"/>
    <dgm:cxn modelId="{19566A37-9E14-4818-B382-778FE795E49B}" type="presOf" srcId="{2CF1959A-7C12-4C3F-9535-87BE5741A791}" destId="{A5596E2B-64FD-4C0C-9CBD-2DAD51F07A31}" srcOrd="0" destOrd="0" presId="urn:microsoft.com/office/officeart/2008/layout/LinedList"/>
    <dgm:cxn modelId="{7452726B-354D-45D2-B2B1-16F4C942B54C}" type="presOf" srcId="{CCFCDECA-58CF-4C61-8C90-5937410A608B}" destId="{68F036E4-FD78-4F68-9232-DD094CFEB210}" srcOrd="0" destOrd="0" presId="urn:microsoft.com/office/officeart/2008/layout/LinedList"/>
    <dgm:cxn modelId="{5507B45A-1949-4307-AC5D-C0C8D2DC24F7}" type="presOf" srcId="{4E2A7A11-ACF5-4E90-90A1-5C1E8B76F119}" destId="{140E9EAF-E83D-441B-ABE5-C5FE0924DBF7}" srcOrd="0" destOrd="0" presId="urn:microsoft.com/office/officeart/2008/layout/LinedList"/>
    <dgm:cxn modelId="{CD9DC991-19A6-47BB-A611-39B392303541}" srcId="{2CF1959A-7C12-4C3F-9535-87BE5741A791}" destId="{7B42B076-5C05-46D0-8921-948DB51A2BB5}" srcOrd="0" destOrd="0" parTransId="{3A0DCA46-7661-4CC6-A867-8F381F2B1C05}" sibTransId="{08FD35F4-01A8-4799-B0A3-CB3E61F2A68D}"/>
    <dgm:cxn modelId="{2793C593-A4C4-46F8-979A-759291CB04E7}" srcId="{2CF1959A-7C12-4C3F-9535-87BE5741A791}" destId="{FA1647E0-474B-48BD-A4B7-8F38BC6D64DA}" srcOrd="4" destOrd="0" parTransId="{375E0DEB-6003-4130-BE4C-55AC91E88ED5}" sibTransId="{73C42835-3F7A-41BB-AC66-C6E2E1D67F0A}"/>
    <dgm:cxn modelId="{881F82C0-BFC9-481F-8D2C-31E66DD9CF8B}" srcId="{2CF1959A-7C12-4C3F-9535-87BE5741A791}" destId="{4E2A7A11-ACF5-4E90-90A1-5C1E8B76F119}" srcOrd="3" destOrd="0" parTransId="{74D1A153-B787-45F9-A454-41AA404B1680}" sibTransId="{D393B8B5-902E-4E45-BA9F-9E67AB9013FD}"/>
    <dgm:cxn modelId="{235B31F6-DF36-443E-9A7C-A6FD77BF6231}" srcId="{2CF1959A-7C12-4C3F-9535-87BE5741A791}" destId="{7FF72C49-5D26-4FA5-AC38-C587CC023E72}" srcOrd="2" destOrd="0" parTransId="{3D0C80BB-E631-4E70-B091-B0FF5E7CFFB7}" sibTransId="{037F7256-A2FE-48DB-A195-4BCAFDA44A64}"/>
    <dgm:cxn modelId="{19E6CBF7-BA2A-48DA-A79D-6B53117A3214}" type="presOf" srcId="{FA1647E0-474B-48BD-A4B7-8F38BC6D64DA}" destId="{8B85887D-A01E-48D8-9E32-2777CEEEEDCE}" srcOrd="0" destOrd="0" presId="urn:microsoft.com/office/officeart/2008/layout/LinedList"/>
    <dgm:cxn modelId="{5F71315C-247E-4BC4-89AC-A1AA56883D4B}" type="presParOf" srcId="{A5596E2B-64FD-4C0C-9CBD-2DAD51F07A31}" destId="{AFD419D8-0248-45D0-B98B-2ABB6D1B8F90}" srcOrd="0" destOrd="0" presId="urn:microsoft.com/office/officeart/2008/layout/LinedList"/>
    <dgm:cxn modelId="{162EAC58-358F-4EDA-8067-9B3D84FA3295}" type="presParOf" srcId="{A5596E2B-64FD-4C0C-9CBD-2DAD51F07A31}" destId="{CE7600DE-AFAC-4DA6-9737-B4AC3BBCE587}" srcOrd="1" destOrd="0" presId="urn:microsoft.com/office/officeart/2008/layout/LinedList"/>
    <dgm:cxn modelId="{695A6C0B-81EC-4C67-99B0-1A6B8776F2A9}" type="presParOf" srcId="{CE7600DE-AFAC-4DA6-9737-B4AC3BBCE587}" destId="{A4ABB235-A601-4D3F-BAFC-0EE804FD6DF8}" srcOrd="0" destOrd="0" presId="urn:microsoft.com/office/officeart/2008/layout/LinedList"/>
    <dgm:cxn modelId="{F0B77B9E-D596-41A6-AC47-E4DEF7D9A647}" type="presParOf" srcId="{CE7600DE-AFAC-4DA6-9737-B4AC3BBCE587}" destId="{FDC8DF5F-A5EE-4631-A671-919EE240566C}" srcOrd="1" destOrd="0" presId="urn:microsoft.com/office/officeart/2008/layout/LinedList"/>
    <dgm:cxn modelId="{B436592E-7877-433B-99A5-FE5A2D02A4E5}" type="presParOf" srcId="{A5596E2B-64FD-4C0C-9CBD-2DAD51F07A31}" destId="{BC83FF8E-3866-4E33-AE03-C56A27B3751E}" srcOrd="2" destOrd="0" presId="urn:microsoft.com/office/officeart/2008/layout/LinedList"/>
    <dgm:cxn modelId="{4FE776F7-9DCB-4F88-AC3B-6F11E37A7307}" type="presParOf" srcId="{A5596E2B-64FD-4C0C-9CBD-2DAD51F07A31}" destId="{43625495-9F7E-457D-95A9-E88273ED9E3F}" srcOrd="3" destOrd="0" presId="urn:microsoft.com/office/officeart/2008/layout/LinedList"/>
    <dgm:cxn modelId="{0AAAB9C5-B31B-4DFA-A919-15638C5AB40D}" type="presParOf" srcId="{43625495-9F7E-457D-95A9-E88273ED9E3F}" destId="{68F036E4-FD78-4F68-9232-DD094CFEB210}" srcOrd="0" destOrd="0" presId="urn:microsoft.com/office/officeart/2008/layout/LinedList"/>
    <dgm:cxn modelId="{25D87DB9-BE34-4CF2-9249-668F940AA44C}" type="presParOf" srcId="{43625495-9F7E-457D-95A9-E88273ED9E3F}" destId="{241B1264-9440-494B-8C1A-D7AE43E0D657}" srcOrd="1" destOrd="0" presId="urn:microsoft.com/office/officeart/2008/layout/LinedList"/>
    <dgm:cxn modelId="{6FA485E7-42F3-4317-AEC2-1CEEA85EFA78}" type="presParOf" srcId="{A5596E2B-64FD-4C0C-9CBD-2DAD51F07A31}" destId="{592C8EB0-7BFD-438E-B119-519543651A16}" srcOrd="4" destOrd="0" presId="urn:microsoft.com/office/officeart/2008/layout/LinedList"/>
    <dgm:cxn modelId="{EF37C37B-B6BD-444F-9A0B-960DA9A3D1CD}" type="presParOf" srcId="{A5596E2B-64FD-4C0C-9CBD-2DAD51F07A31}" destId="{3A1D1031-A235-4A44-9569-CD6E83FFBAA2}" srcOrd="5" destOrd="0" presId="urn:microsoft.com/office/officeart/2008/layout/LinedList"/>
    <dgm:cxn modelId="{95C6FAED-2370-45FE-9EFD-9D4B3B2151E5}" type="presParOf" srcId="{3A1D1031-A235-4A44-9569-CD6E83FFBAA2}" destId="{0FFB120A-495E-47DF-B66D-91EED365B81D}" srcOrd="0" destOrd="0" presId="urn:microsoft.com/office/officeart/2008/layout/LinedList"/>
    <dgm:cxn modelId="{78D47EDC-5F70-4FAB-AC02-E245ABC83356}" type="presParOf" srcId="{3A1D1031-A235-4A44-9569-CD6E83FFBAA2}" destId="{952E549E-7F47-41C4-86F6-020D9F8201F8}" srcOrd="1" destOrd="0" presId="urn:microsoft.com/office/officeart/2008/layout/LinedList"/>
    <dgm:cxn modelId="{846F3D85-5903-490E-8593-74633699AD73}" type="presParOf" srcId="{A5596E2B-64FD-4C0C-9CBD-2DAD51F07A31}" destId="{562B867E-DA7E-40D4-85DA-ADBE3054F8EF}" srcOrd="6" destOrd="0" presId="urn:microsoft.com/office/officeart/2008/layout/LinedList"/>
    <dgm:cxn modelId="{BD9B4AF5-E21C-4D0A-9B24-53916FA2C29A}" type="presParOf" srcId="{A5596E2B-64FD-4C0C-9CBD-2DAD51F07A31}" destId="{6AF39B88-6013-40B5-A204-54C74E8891FA}" srcOrd="7" destOrd="0" presId="urn:microsoft.com/office/officeart/2008/layout/LinedList"/>
    <dgm:cxn modelId="{8FFB72AA-14B9-43D0-A505-AB9C51A7FB5C}" type="presParOf" srcId="{6AF39B88-6013-40B5-A204-54C74E8891FA}" destId="{140E9EAF-E83D-441B-ABE5-C5FE0924DBF7}" srcOrd="0" destOrd="0" presId="urn:microsoft.com/office/officeart/2008/layout/LinedList"/>
    <dgm:cxn modelId="{53688BFE-A124-419E-A70C-E5F1DF3CAD03}" type="presParOf" srcId="{6AF39B88-6013-40B5-A204-54C74E8891FA}" destId="{0D9023FC-A615-417F-A7BD-691E369C35AD}" srcOrd="1" destOrd="0" presId="urn:microsoft.com/office/officeart/2008/layout/LinedList"/>
    <dgm:cxn modelId="{C35E74D2-294F-4D1E-B34D-E36292F6DEE1}" type="presParOf" srcId="{A5596E2B-64FD-4C0C-9CBD-2DAD51F07A31}" destId="{F73434C7-6DC6-4A4C-ABB5-79EA2BABC644}" srcOrd="8" destOrd="0" presId="urn:microsoft.com/office/officeart/2008/layout/LinedList"/>
    <dgm:cxn modelId="{1D3506C9-BF38-4CE1-B6E4-CB0A581AE814}" type="presParOf" srcId="{A5596E2B-64FD-4C0C-9CBD-2DAD51F07A31}" destId="{04BA0842-50F7-4C59-97BA-4A0235CC561F}" srcOrd="9" destOrd="0" presId="urn:microsoft.com/office/officeart/2008/layout/LinedList"/>
    <dgm:cxn modelId="{C107153E-A462-41F1-B97B-D1EB527D17C9}" type="presParOf" srcId="{04BA0842-50F7-4C59-97BA-4A0235CC561F}" destId="{8B85887D-A01E-48D8-9E32-2777CEEEEDCE}" srcOrd="0" destOrd="0" presId="urn:microsoft.com/office/officeart/2008/layout/LinedList"/>
    <dgm:cxn modelId="{E855B610-940B-448E-BEAB-71DF3599C5B5}" type="presParOf" srcId="{04BA0842-50F7-4C59-97BA-4A0235CC561F}" destId="{CDAF7684-D8FC-4D6A-8177-FA9996269D1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828AD4-0264-46AC-9BC2-16B7CA69180F}"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ED58AF3B-E7A5-4F60-AEAC-9C9795BDAF04}">
      <dgm:prSet/>
      <dgm:spPr/>
      <dgm:t>
        <a:bodyPr/>
        <a:lstStyle/>
        <a:p>
          <a:r>
            <a:rPr lang="en-US"/>
            <a:t>Installation</a:t>
          </a:r>
        </a:p>
      </dgm:t>
    </dgm:pt>
    <dgm:pt modelId="{0AFC01CF-AC62-4054-8874-1FAC7BC4389F}" type="parTrans" cxnId="{1E274D4A-58B5-4F19-B83E-8B3F9EB3CF5E}">
      <dgm:prSet/>
      <dgm:spPr/>
      <dgm:t>
        <a:bodyPr/>
        <a:lstStyle/>
        <a:p>
          <a:endParaRPr lang="en-US"/>
        </a:p>
      </dgm:t>
    </dgm:pt>
    <dgm:pt modelId="{5F4D7C7E-9F23-4649-94A6-87D4D9B766D7}" type="sibTrans" cxnId="{1E274D4A-58B5-4F19-B83E-8B3F9EB3CF5E}">
      <dgm:prSet/>
      <dgm:spPr/>
      <dgm:t>
        <a:bodyPr/>
        <a:lstStyle/>
        <a:p>
          <a:endParaRPr lang="en-US"/>
        </a:p>
      </dgm:t>
    </dgm:pt>
    <dgm:pt modelId="{722BCD21-CF4C-4609-B653-5CA8A26094B8}">
      <dgm:prSet/>
      <dgm:spPr/>
      <dgm:t>
        <a:bodyPr/>
        <a:lstStyle/>
        <a:p>
          <a:r>
            <a:rPr lang="en-US"/>
            <a:t>Data Preparation</a:t>
          </a:r>
        </a:p>
      </dgm:t>
    </dgm:pt>
    <dgm:pt modelId="{40B36E0C-628E-4B5C-865A-04ACAACE8AB0}" type="parTrans" cxnId="{856D5C1C-8465-4F33-82A8-AD50EC3ADD55}">
      <dgm:prSet/>
      <dgm:spPr/>
      <dgm:t>
        <a:bodyPr/>
        <a:lstStyle/>
        <a:p>
          <a:endParaRPr lang="en-US"/>
        </a:p>
      </dgm:t>
    </dgm:pt>
    <dgm:pt modelId="{ED943623-D334-4A4C-9190-32CC8C09DD68}" type="sibTrans" cxnId="{856D5C1C-8465-4F33-82A8-AD50EC3ADD55}">
      <dgm:prSet/>
      <dgm:spPr/>
      <dgm:t>
        <a:bodyPr/>
        <a:lstStyle/>
        <a:p>
          <a:endParaRPr lang="en-US"/>
        </a:p>
      </dgm:t>
    </dgm:pt>
    <dgm:pt modelId="{25BC9823-DBF8-4DF2-8B5F-FD6833FC6858}">
      <dgm:prSet/>
      <dgm:spPr/>
      <dgm:t>
        <a:bodyPr/>
        <a:lstStyle/>
        <a:p>
          <a:r>
            <a:rPr lang="en-US" dirty="0"/>
            <a:t>Data Annotation</a:t>
          </a:r>
        </a:p>
      </dgm:t>
    </dgm:pt>
    <dgm:pt modelId="{1CF3D4E2-075A-4C92-98F1-AE4D0810CE74}" type="parTrans" cxnId="{0D6EF70E-6A98-4E1A-8E6F-A9280EFC4EB3}">
      <dgm:prSet/>
      <dgm:spPr/>
      <dgm:t>
        <a:bodyPr/>
        <a:lstStyle/>
        <a:p>
          <a:endParaRPr lang="en-US"/>
        </a:p>
      </dgm:t>
    </dgm:pt>
    <dgm:pt modelId="{6C9D8AE7-BB4F-44D3-9BA0-DD4A9A5D4DA8}" type="sibTrans" cxnId="{0D6EF70E-6A98-4E1A-8E6F-A9280EFC4EB3}">
      <dgm:prSet/>
      <dgm:spPr/>
      <dgm:t>
        <a:bodyPr/>
        <a:lstStyle/>
        <a:p>
          <a:endParaRPr lang="en-US"/>
        </a:p>
      </dgm:t>
    </dgm:pt>
    <dgm:pt modelId="{2C1EE762-F790-4CFE-9142-4F83BD010BEE}">
      <dgm:prSet/>
      <dgm:spPr/>
      <dgm:t>
        <a:bodyPr/>
        <a:lstStyle/>
        <a:p>
          <a:r>
            <a:rPr lang="en-US" dirty="0"/>
            <a:t>Data augmentation</a:t>
          </a:r>
        </a:p>
      </dgm:t>
    </dgm:pt>
    <dgm:pt modelId="{C14DF56E-12B9-4A8E-9EED-6FE80DE81E71}" type="parTrans" cxnId="{FD57D7D6-5106-475D-A832-30E92ED7F935}">
      <dgm:prSet/>
      <dgm:spPr/>
      <dgm:t>
        <a:bodyPr/>
        <a:lstStyle/>
        <a:p>
          <a:endParaRPr lang="en-US"/>
        </a:p>
      </dgm:t>
    </dgm:pt>
    <dgm:pt modelId="{D7B2005B-B5AA-404E-8965-BEF325602929}" type="sibTrans" cxnId="{FD57D7D6-5106-475D-A832-30E92ED7F935}">
      <dgm:prSet/>
      <dgm:spPr/>
      <dgm:t>
        <a:bodyPr/>
        <a:lstStyle/>
        <a:p>
          <a:endParaRPr lang="en-US"/>
        </a:p>
      </dgm:t>
    </dgm:pt>
    <dgm:pt modelId="{982C1CA0-F431-4182-8E89-DDE965F33332}">
      <dgm:prSet/>
      <dgm:spPr/>
      <dgm:t>
        <a:bodyPr/>
        <a:lstStyle/>
        <a:p>
          <a:r>
            <a:rPr lang="en-US" dirty="0"/>
            <a:t>Training</a:t>
          </a:r>
        </a:p>
      </dgm:t>
    </dgm:pt>
    <dgm:pt modelId="{50EEE223-BC40-4FCB-A088-4956D41C10F5}" type="parTrans" cxnId="{119D2A59-CFCC-4D25-88AE-2D3BCB7943C9}">
      <dgm:prSet/>
      <dgm:spPr/>
      <dgm:t>
        <a:bodyPr/>
        <a:lstStyle/>
        <a:p>
          <a:endParaRPr lang="en-US"/>
        </a:p>
      </dgm:t>
    </dgm:pt>
    <dgm:pt modelId="{DD076724-328C-409A-803F-3251A9DC3E3D}" type="sibTrans" cxnId="{119D2A59-CFCC-4D25-88AE-2D3BCB7943C9}">
      <dgm:prSet/>
      <dgm:spPr/>
      <dgm:t>
        <a:bodyPr/>
        <a:lstStyle/>
        <a:p>
          <a:endParaRPr lang="en-US"/>
        </a:p>
      </dgm:t>
    </dgm:pt>
    <dgm:pt modelId="{FF86CE91-2B74-4285-8747-DFFDD217E6A9}">
      <dgm:prSet/>
      <dgm:spPr/>
      <dgm:t>
        <a:bodyPr/>
        <a:lstStyle/>
        <a:p>
          <a:r>
            <a:rPr lang="en-US"/>
            <a:t>Evaluation</a:t>
          </a:r>
        </a:p>
      </dgm:t>
    </dgm:pt>
    <dgm:pt modelId="{B68BE04C-B62C-4D3D-88D5-CB96065AEF26}" type="parTrans" cxnId="{72E7ECC6-9295-4D45-ABFF-ADFAD6BA5498}">
      <dgm:prSet/>
      <dgm:spPr/>
      <dgm:t>
        <a:bodyPr/>
        <a:lstStyle/>
        <a:p>
          <a:endParaRPr lang="en-US"/>
        </a:p>
      </dgm:t>
    </dgm:pt>
    <dgm:pt modelId="{DBCE9DB7-9298-4FA8-8EFD-F1D5F62E1F1A}" type="sibTrans" cxnId="{72E7ECC6-9295-4D45-ABFF-ADFAD6BA5498}">
      <dgm:prSet/>
      <dgm:spPr/>
      <dgm:t>
        <a:bodyPr/>
        <a:lstStyle/>
        <a:p>
          <a:endParaRPr lang="en-US"/>
        </a:p>
      </dgm:t>
    </dgm:pt>
    <dgm:pt modelId="{3F2277E3-DD83-483B-ABBB-52665028AA14}">
      <dgm:prSet/>
      <dgm:spPr/>
      <dgm:t>
        <a:bodyPr/>
        <a:lstStyle/>
        <a:p>
          <a:r>
            <a:rPr lang="en-US"/>
            <a:t>Dataset splitting</a:t>
          </a:r>
          <a:endParaRPr lang="en-US" dirty="0"/>
        </a:p>
      </dgm:t>
    </dgm:pt>
    <dgm:pt modelId="{BEC45389-731D-4E83-A0C0-2B21AE301DFC}" type="parTrans" cxnId="{9D0F0E3C-7D4A-4FDF-91DF-3470C202378A}">
      <dgm:prSet/>
      <dgm:spPr/>
      <dgm:t>
        <a:bodyPr/>
        <a:lstStyle/>
        <a:p>
          <a:endParaRPr lang="en-MY"/>
        </a:p>
      </dgm:t>
    </dgm:pt>
    <dgm:pt modelId="{81F7C9CE-9BB2-441D-8E65-7982EB188EE8}" type="sibTrans" cxnId="{9D0F0E3C-7D4A-4FDF-91DF-3470C202378A}">
      <dgm:prSet/>
      <dgm:spPr/>
      <dgm:t>
        <a:bodyPr/>
        <a:lstStyle/>
        <a:p>
          <a:endParaRPr lang="en-MY"/>
        </a:p>
      </dgm:t>
    </dgm:pt>
    <dgm:pt modelId="{0D7D9443-C3C7-4447-B4E0-7E56A6E67964}" type="pres">
      <dgm:prSet presAssocID="{E8828AD4-0264-46AC-9BC2-16B7CA69180F}" presName="diagram" presStyleCnt="0">
        <dgm:presLayoutVars>
          <dgm:dir/>
          <dgm:resizeHandles val="exact"/>
        </dgm:presLayoutVars>
      </dgm:prSet>
      <dgm:spPr/>
    </dgm:pt>
    <dgm:pt modelId="{993271E6-2191-4110-846E-039D0F6BD920}" type="pres">
      <dgm:prSet presAssocID="{ED58AF3B-E7A5-4F60-AEAC-9C9795BDAF04}" presName="node" presStyleLbl="node1" presStyleIdx="0" presStyleCnt="7">
        <dgm:presLayoutVars>
          <dgm:bulletEnabled val="1"/>
        </dgm:presLayoutVars>
      </dgm:prSet>
      <dgm:spPr/>
    </dgm:pt>
    <dgm:pt modelId="{54F38D64-F309-4BDC-ACA6-9DEC2E572D22}" type="pres">
      <dgm:prSet presAssocID="{5F4D7C7E-9F23-4649-94A6-87D4D9B766D7}" presName="sibTrans" presStyleCnt="0"/>
      <dgm:spPr/>
    </dgm:pt>
    <dgm:pt modelId="{AC0A08DF-5CEF-4E48-B012-A0BFA2CEA7A7}" type="pres">
      <dgm:prSet presAssocID="{722BCD21-CF4C-4609-B653-5CA8A26094B8}" presName="node" presStyleLbl="node1" presStyleIdx="1" presStyleCnt="7">
        <dgm:presLayoutVars>
          <dgm:bulletEnabled val="1"/>
        </dgm:presLayoutVars>
      </dgm:prSet>
      <dgm:spPr/>
    </dgm:pt>
    <dgm:pt modelId="{B2A223C8-5C92-46D5-BC3D-B7B78A35D4ED}" type="pres">
      <dgm:prSet presAssocID="{ED943623-D334-4A4C-9190-32CC8C09DD68}" presName="sibTrans" presStyleCnt="0"/>
      <dgm:spPr/>
    </dgm:pt>
    <dgm:pt modelId="{4928A07D-F32C-42B5-BF7B-6F0D59FC96F5}" type="pres">
      <dgm:prSet presAssocID="{25BC9823-DBF8-4DF2-8B5F-FD6833FC6858}" presName="node" presStyleLbl="node1" presStyleIdx="2" presStyleCnt="7">
        <dgm:presLayoutVars>
          <dgm:bulletEnabled val="1"/>
        </dgm:presLayoutVars>
      </dgm:prSet>
      <dgm:spPr/>
    </dgm:pt>
    <dgm:pt modelId="{F4FBA000-F584-418D-8D72-45F71A513E46}" type="pres">
      <dgm:prSet presAssocID="{6C9D8AE7-BB4F-44D3-9BA0-DD4A9A5D4DA8}" presName="sibTrans" presStyleCnt="0"/>
      <dgm:spPr/>
    </dgm:pt>
    <dgm:pt modelId="{29FCAE4B-D287-4DD4-B499-8BB55083BBD7}" type="pres">
      <dgm:prSet presAssocID="{3F2277E3-DD83-483B-ABBB-52665028AA14}" presName="node" presStyleLbl="node1" presStyleIdx="3" presStyleCnt="7">
        <dgm:presLayoutVars>
          <dgm:bulletEnabled val="1"/>
        </dgm:presLayoutVars>
      </dgm:prSet>
      <dgm:spPr/>
    </dgm:pt>
    <dgm:pt modelId="{A455D7A4-3C1C-4EAC-A8A8-55AEF1BAF483}" type="pres">
      <dgm:prSet presAssocID="{81F7C9CE-9BB2-441D-8E65-7982EB188EE8}" presName="sibTrans" presStyleCnt="0"/>
      <dgm:spPr/>
    </dgm:pt>
    <dgm:pt modelId="{63D8EED2-ED48-49B5-BFAE-348AE444290A}" type="pres">
      <dgm:prSet presAssocID="{2C1EE762-F790-4CFE-9142-4F83BD010BEE}" presName="node" presStyleLbl="node1" presStyleIdx="4" presStyleCnt="7">
        <dgm:presLayoutVars>
          <dgm:bulletEnabled val="1"/>
        </dgm:presLayoutVars>
      </dgm:prSet>
      <dgm:spPr/>
    </dgm:pt>
    <dgm:pt modelId="{C24CA159-2936-412A-896E-B2B409A270FB}" type="pres">
      <dgm:prSet presAssocID="{D7B2005B-B5AA-404E-8965-BEF325602929}" presName="sibTrans" presStyleCnt="0"/>
      <dgm:spPr/>
    </dgm:pt>
    <dgm:pt modelId="{CD168DC2-0E27-426F-A606-CA4B639D2E03}" type="pres">
      <dgm:prSet presAssocID="{982C1CA0-F431-4182-8E89-DDE965F33332}" presName="node" presStyleLbl="node1" presStyleIdx="5" presStyleCnt="7">
        <dgm:presLayoutVars>
          <dgm:bulletEnabled val="1"/>
        </dgm:presLayoutVars>
      </dgm:prSet>
      <dgm:spPr/>
    </dgm:pt>
    <dgm:pt modelId="{380CBEF6-FC7A-4AC4-972F-C1588E7C4776}" type="pres">
      <dgm:prSet presAssocID="{DD076724-328C-409A-803F-3251A9DC3E3D}" presName="sibTrans" presStyleCnt="0"/>
      <dgm:spPr/>
    </dgm:pt>
    <dgm:pt modelId="{C554E407-B9AD-4219-995B-9A3B7236CC90}" type="pres">
      <dgm:prSet presAssocID="{FF86CE91-2B74-4285-8747-DFFDD217E6A9}" presName="node" presStyleLbl="node1" presStyleIdx="6" presStyleCnt="7">
        <dgm:presLayoutVars>
          <dgm:bulletEnabled val="1"/>
        </dgm:presLayoutVars>
      </dgm:prSet>
      <dgm:spPr/>
    </dgm:pt>
  </dgm:ptLst>
  <dgm:cxnLst>
    <dgm:cxn modelId="{0D6EF70E-6A98-4E1A-8E6F-A9280EFC4EB3}" srcId="{E8828AD4-0264-46AC-9BC2-16B7CA69180F}" destId="{25BC9823-DBF8-4DF2-8B5F-FD6833FC6858}" srcOrd="2" destOrd="0" parTransId="{1CF3D4E2-075A-4C92-98F1-AE4D0810CE74}" sibTransId="{6C9D8AE7-BB4F-44D3-9BA0-DD4A9A5D4DA8}"/>
    <dgm:cxn modelId="{2A84ED12-8CB2-4F2C-8981-56C285F40CE0}" type="presOf" srcId="{25BC9823-DBF8-4DF2-8B5F-FD6833FC6858}" destId="{4928A07D-F32C-42B5-BF7B-6F0D59FC96F5}" srcOrd="0" destOrd="0" presId="urn:microsoft.com/office/officeart/2005/8/layout/default"/>
    <dgm:cxn modelId="{856D5C1C-8465-4F33-82A8-AD50EC3ADD55}" srcId="{E8828AD4-0264-46AC-9BC2-16B7CA69180F}" destId="{722BCD21-CF4C-4609-B653-5CA8A26094B8}" srcOrd="1" destOrd="0" parTransId="{40B36E0C-628E-4B5C-865A-04ACAACE8AB0}" sibTransId="{ED943623-D334-4A4C-9190-32CC8C09DD68}"/>
    <dgm:cxn modelId="{72E5A135-9BDD-4F4A-8EDC-DC8C223D33E8}" type="presOf" srcId="{722BCD21-CF4C-4609-B653-5CA8A26094B8}" destId="{AC0A08DF-5CEF-4E48-B012-A0BFA2CEA7A7}" srcOrd="0" destOrd="0" presId="urn:microsoft.com/office/officeart/2005/8/layout/default"/>
    <dgm:cxn modelId="{9D0F0E3C-7D4A-4FDF-91DF-3470C202378A}" srcId="{E8828AD4-0264-46AC-9BC2-16B7CA69180F}" destId="{3F2277E3-DD83-483B-ABBB-52665028AA14}" srcOrd="3" destOrd="0" parTransId="{BEC45389-731D-4E83-A0C0-2B21AE301DFC}" sibTransId="{81F7C9CE-9BB2-441D-8E65-7982EB188EE8}"/>
    <dgm:cxn modelId="{64D21040-6230-4C0F-88B3-A8AFFD8B88BD}" type="presOf" srcId="{FF86CE91-2B74-4285-8747-DFFDD217E6A9}" destId="{C554E407-B9AD-4219-995B-9A3B7236CC90}" srcOrd="0" destOrd="0" presId="urn:microsoft.com/office/officeart/2005/8/layout/default"/>
    <dgm:cxn modelId="{5AFDDC5D-DDE1-41FB-8395-5263722CB0FF}" type="presOf" srcId="{ED58AF3B-E7A5-4F60-AEAC-9C9795BDAF04}" destId="{993271E6-2191-4110-846E-039D0F6BD920}" srcOrd="0" destOrd="0" presId="urn:microsoft.com/office/officeart/2005/8/layout/default"/>
    <dgm:cxn modelId="{A9967F47-299F-477A-B954-A95B1A58B63A}" type="presOf" srcId="{3F2277E3-DD83-483B-ABBB-52665028AA14}" destId="{29FCAE4B-D287-4DD4-B499-8BB55083BBD7}" srcOrd="0" destOrd="0" presId="urn:microsoft.com/office/officeart/2005/8/layout/default"/>
    <dgm:cxn modelId="{1E274D4A-58B5-4F19-B83E-8B3F9EB3CF5E}" srcId="{E8828AD4-0264-46AC-9BC2-16B7CA69180F}" destId="{ED58AF3B-E7A5-4F60-AEAC-9C9795BDAF04}" srcOrd="0" destOrd="0" parTransId="{0AFC01CF-AC62-4054-8874-1FAC7BC4389F}" sibTransId="{5F4D7C7E-9F23-4649-94A6-87D4D9B766D7}"/>
    <dgm:cxn modelId="{119D2A59-CFCC-4D25-88AE-2D3BCB7943C9}" srcId="{E8828AD4-0264-46AC-9BC2-16B7CA69180F}" destId="{982C1CA0-F431-4182-8E89-DDE965F33332}" srcOrd="5" destOrd="0" parTransId="{50EEE223-BC40-4FCB-A088-4956D41C10F5}" sibTransId="{DD076724-328C-409A-803F-3251A9DC3E3D}"/>
    <dgm:cxn modelId="{1535ECC3-F62B-494F-9BE3-40C408274F96}" type="presOf" srcId="{982C1CA0-F431-4182-8E89-DDE965F33332}" destId="{CD168DC2-0E27-426F-A606-CA4B639D2E03}" srcOrd="0" destOrd="0" presId="urn:microsoft.com/office/officeart/2005/8/layout/default"/>
    <dgm:cxn modelId="{72E7ECC6-9295-4D45-ABFF-ADFAD6BA5498}" srcId="{E8828AD4-0264-46AC-9BC2-16B7CA69180F}" destId="{FF86CE91-2B74-4285-8747-DFFDD217E6A9}" srcOrd="6" destOrd="0" parTransId="{B68BE04C-B62C-4D3D-88D5-CB96065AEF26}" sibTransId="{DBCE9DB7-9298-4FA8-8EFD-F1D5F62E1F1A}"/>
    <dgm:cxn modelId="{9CFD94D1-283F-47FE-B640-B500781130DE}" type="presOf" srcId="{2C1EE762-F790-4CFE-9142-4F83BD010BEE}" destId="{63D8EED2-ED48-49B5-BFAE-348AE444290A}" srcOrd="0" destOrd="0" presId="urn:microsoft.com/office/officeart/2005/8/layout/default"/>
    <dgm:cxn modelId="{FD57D7D6-5106-475D-A832-30E92ED7F935}" srcId="{E8828AD4-0264-46AC-9BC2-16B7CA69180F}" destId="{2C1EE762-F790-4CFE-9142-4F83BD010BEE}" srcOrd="4" destOrd="0" parTransId="{C14DF56E-12B9-4A8E-9EED-6FE80DE81E71}" sibTransId="{D7B2005B-B5AA-404E-8965-BEF325602929}"/>
    <dgm:cxn modelId="{073629D7-996E-4D8C-8FA0-4F4204CAF1B9}" type="presOf" srcId="{E8828AD4-0264-46AC-9BC2-16B7CA69180F}" destId="{0D7D9443-C3C7-4447-B4E0-7E56A6E67964}" srcOrd="0" destOrd="0" presId="urn:microsoft.com/office/officeart/2005/8/layout/default"/>
    <dgm:cxn modelId="{5FF722D4-65C7-4413-912E-30A1AB0876DA}" type="presParOf" srcId="{0D7D9443-C3C7-4447-B4E0-7E56A6E67964}" destId="{993271E6-2191-4110-846E-039D0F6BD920}" srcOrd="0" destOrd="0" presId="urn:microsoft.com/office/officeart/2005/8/layout/default"/>
    <dgm:cxn modelId="{F8D45B54-AD56-4DCA-AE2C-E40A7972D8E4}" type="presParOf" srcId="{0D7D9443-C3C7-4447-B4E0-7E56A6E67964}" destId="{54F38D64-F309-4BDC-ACA6-9DEC2E572D22}" srcOrd="1" destOrd="0" presId="urn:microsoft.com/office/officeart/2005/8/layout/default"/>
    <dgm:cxn modelId="{E7F77456-F622-431A-A7E2-E01352B9E94D}" type="presParOf" srcId="{0D7D9443-C3C7-4447-B4E0-7E56A6E67964}" destId="{AC0A08DF-5CEF-4E48-B012-A0BFA2CEA7A7}" srcOrd="2" destOrd="0" presId="urn:microsoft.com/office/officeart/2005/8/layout/default"/>
    <dgm:cxn modelId="{47F3F606-9D1C-4A23-98ED-30449C2EC35E}" type="presParOf" srcId="{0D7D9443-C3C7-4447-B4E0-7E56A6E67964}" destId="{B2A223C8-5C92-46D5-BC3D-B7B78A35D4ED}" srcOrd="3" destOrd="0" presId="urn:microsoft.com/office/officeart/2005/8/layout/default"/>
    <dgm:cxn modelId="{087850C3-B8AD-4E94-B061-B66CAF2EE5E1}" type="presParOf" srcId="{0D7D9443-C3C7-4447-B4E0-7E56A6E67964}" destId="{4928A07D-F32C-42B5-BF7B-6F0D59FC96F5}" srcOrd="4" destOrd="0" presId="urn:microsoft.com/office/officeart/2005/8/layout/default"/>
    <dgm:cxn modelId="{8BB19EFC-FB47-4DB2-9C18-221FE6FA4E9D}" type="presParOf" srcId="{0D7D9443-C3C7-4447-B4E0-7E56A6E67964}" destId="{F4FBA000-F584-418D-8D72-45F71A513E46}" srcOrd="5" destOrd="0" presId="urn:microsoft.com/office/officeart/2005/8/layout/default"/>
    <dgm:cxn modelId="{E323EE1E-4A46-433C-AEC2-6416E0000D66}" type="presParOf" srcId="{0D7D9443-C3C7-4447-B4E0-7E56A6E67964}" destId="{29FCAE4B-D287-4DD4-B499-8BB55083BBD7}" srcOrd="6" destOrd="0" presId="urn:microsoft.com/office/officeart/2005/8/layout/default"/>
    <dgm:cxn modelId="{88B9197A-4213-43FB-8CB0-CCA4EB35E34E}" type="presParOf" srcId="{0D7D9443-C3C7-4447-B4E0-7E56A6E67964}" destId="{A455D7A4-3C1C-4EAC-A8A8-55AEF1BAF483}" srcOrd="7" destOrd="0" presId="urn:microsoft.com/office/officeart/2005/8/layout/default"/>
    <dgm:cxn modelId="{258F314C-E520-4563-965E-1FDB14C77FDE}" type="presParOf" srcId="{0D7D9443-C3C7-4447-B4E0-7E56A6E67964}" destId="{63D8EED2-ED48-49B5-BFAE-348AE444290A}" srcOrd="8" destOrd="0" presId="urn:microsoft.com/office/officeart/2005/8/layout/default"/>
    <dgm:cxn modelId="{5935ACAA-9AE9-4EA2-B453-8262B33941B0}" type="presParOf" srcId="{0D7D9443-C3C7-4447-B4E0-7E56A6E67964}" destId="{C24CA159-2936-412A-896E-B2B409A270FB}" srcOrd="9" destOrd="0" presId="urn:microsoft.com/office/officeart/2005/8/layout/default"/>
    <dgm:cxn modelId="{D4503928-2898-4395-83D6-C67AC880B85D}" type="presParOf" srcId="{0D7D9443-C3C7-4447-B4E0-7E56A6E67964}" destId="{CD168DC2-0E27-426F-A606-CA4B639D2E03}" srcOrd="10" destOrd="0" presId="urn:microsoft.com/office/officeart/2005/8/layout/default"/>
    <dgm:cxn modelId="{7FDEC9D5-D1C5-425C-AB5C-AC57A6E6E0A2}" type="presParOf" srcId="{0D7D9443-C3C7-4447-B4E0-7E56A6E67964}" destId="{380CBEF6-FC7A-4AC4-972F-C1588E7C4776}" srcOrd="11" destOrd="0" presId="urn:microsoft.com/office/officeart/2005/8/layout/default"/>
    <dgm:cxn modelId="{13FF927C-7248-4100-B413-E55B1110B26C}" type="presParOf" srcId="{0D7D9443-C3C7-4447-B4E0-7E56A6E67964}" destId="{C554E407-B9AD-4219-995B-9A3B7236CC90}"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FB99F72-8575-400F-85B3-5A135443988C}"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74B00380-46BA-40CB-B319-5F678B3E97A7}">
      <dgm:prSet/>
      <dgm:spPr/>
      <dgm:t>
        <a:bodyPr/>
        <a:lstStyle/>
        <a:p>
          <a:r>
            <a:rPr lang="en-MY"/>
            <a:t>Speed and Real-time Performance</a:t>
          </a:r>
          <a:endParaRPr lang="en-US"/>
        </a:p>
      </dgm:t>
    </dgm:pt>
    <dgm:pt modelId="{AB4DB6A2-4013-4A29-9B5C-5264765ABF26}" type="parTrans" cxnId="{4A285D1C-D0B3-4356-8299-3290F93956DA}">
      <dgm:prSet/>
      <dgm:spPr/>
      <dgm:t>
        <a:bodyPr/>
        <a:lstStyle/>
        <a:p>
          <a:endParaRPr lang="en-US"/>
        </a:p>
      </dgm:t>
    </dgm:pt>
    <dgm:pt modelId="{730D4650-E6D9-4F57-A9EC-68C679F8E75D}" type="sibTrans" cxnId="{4A285D1C-D0B3-4356-8299-3290F93956DA}">
      <dgm:prSet/>
      <dgm:spPr/>
      <dgm:t>
        <a:bodyPr/>
        <a:lstStyle/>
        <a:p>
          <a:endParaRPr lang="en-US"/>
        </a:p>
      </dgm:t>
    </dgm:pt>
    <dgm:pt modelId="{09CEEF5D-B17C-494E-9AE7-89F931B8D072}">
      <dgm:prSet/>
      <dgm:spPr/>
      <dgm:t>
        <a:bodyPr/>
        <a:lstStyle/>
        <a:p>
          <a:r>
            <a:rPr lang="en-US"/>
            <a:t>Complexity and Ease of Use</a:t>
          </a:r>
        </a:p>
      </dgm:t>
    </dgm:pt>
    <dgm:pt modelId="{E2B95D1E-D548-4AEA-B6B5-4D733AF5B845}" type="parTrans" cxnId="{D6407317-BD47-45F0-8252-CD82C362E689}">
      <dgm:prSet/>
      <dgm:spPr/>
      <dgm:t>
        <a:bodyPr/>
        <a:lstStyle/>
        <a:p>
          <a:endParaRPr lang="en-US"/>
        </a:p>
      </dgm:t>
    </dgm:pt>
    <dgm:pt modelId="{09B50874-9D79-430B-9CC3-31BBAADF69D8}" type="sibTrans" cxnId="{D6407317-BD47-45F0-8252-CD82C362E689}">
      <dgm:prSet/>
      <dgm:spPr/>
      <dgm:t>
        <a:bodyPr/>
        <a:lstStyle/>
        <a:p>
          <a:endParaRPr lang="en-US"/>
        </a:p>
      </dgm:t>
    </dgm:pt>
    <dgm:pt modelId="{EC63F5FE-42E7-4315-86F9-79A8E230AE07}">
      <dgm:prSet/>
      <dgm:spPr/>
      <dgm:t>
        <a:bodyPr/>
        <a:lstStyle/>
        <a:p>
          <a:r>
            <a:rPr lang="en-MY"/>
            <a:t>Model Size and Deployment</a:t>
          </a:r>
          <a:endParaRPr lang="en-US"/>
        </a:p>
      </dgm:t>
    </dgm:pt>
    <dgm:pt modelId="{EF6D6EED-844C-4D26-8084-DE9606BBB852}" type="parTrans" cxnId="{711856EA-5603-47C9-B3E6-F4B7F2E90BA3}">
      <dgm:prSet/>
      <dgm:spPr/>
      <dgm:t>
        <a:bodyPr/>
        <a:lstStyle/>
        <a:p>
          <a:endParaRPr lang="en-US"/>
        </a:p>
      </dgm:t>
    </dgm:pt>
    <dgm:pt modelId="{006B36F3-F84C-488D-8811-82E9F7AE74B5}" type="sibTrans" cxnId="{711856EA-5603-47C9-B3E6-F4B7F2E90BA3}">
      <dgm:prSet/>
      <dgm:spPr/>
      <dgm:t>
        <a:bodyPr/>
        <a:lstStyle/>
        <a:p>
          <a:endParaRPr lang="en-US"/>
        </a:p>
      </dgm:t>
    </dgm:pt>
    <dgm:pt modelId="{0C3C301B-67FA-43DB-AFBF-31E57998BBD7}">
      <dgm:prSet/>
      <dgm:spPr/>
      <dgm:t>
        <a:bodyPr/>
        <a:lstStyle/>
        <a:p>
          <a:r>
            <a:rPr lang="en-MY" dirty="0"/>
            <a:t>130-250 layers</a:t>
          </a:r>
          <a:endParaRPr lang="en-US" dirty="0"/>
        </a:p>
      </dgm:t>
    </dgm:pt>
    <dgm:pt modelId="{2EEC59B3-789D-46E0-8446-4CED6F7E9EF9}" type="parTrans" cxnId="{977D1E4C-8A73-4042-A987-0952BE03E70E}">
      <dgm:prSet/>
      <dgm:spPr/>
      <dgm:t>
        <a:bodyPr/>
        <a:lstStyle/>
        <a:p>
          <a:endParaRPr lang="en-MY"/>
        </a:p>
      </dgm:t>
    </dgm:pt>
    <dgm:pt modelId="{424ABD3C-733B-4338-B69F-146564C10B02}" type="sibTrans" cxnId="{977D1E4C-8A73-4042-A987-0952BE03E70E}">
      <dgm:prSet/>
      <dgm:spPr/>
      <dgm:t>
        <a:bodyPr/>
        <a:lstStyle/>
        <a:p>
          <a:endParaRPr lang="en-MY"/>
        </a:p>
      </dgm:t>
    </dgm:pt>
    <dgm:pt modelId="{4A933A93-F863-4EA2-8F87-8DFEFEDE5F55}" type="pres">
      <dgm:prSet presAssocID="{2FB99F72-8575-400F-85B3-5A135443988C}" presName="hierChild1" presStyleCnt="0">
        <dgm:presLayoutVars>
          <dgm:chPref val="1"/>
          <dgm:dir/>
          <dgm:animOne val="branch"/>
          <dgm:animLvl val="lvl"/>
          <dgm:resizeHandles/>
        </dgm:presLayoutVars>
      </dgm:prSet>
      <dgm:spPr/>
    </dgm:pt>
    <dgm:pt modelId="{CCD91A51-B7EA-45AC-B170-BFD6A0B2400A}" type="pres">
      <dgm:prSet presAssocID="{74B00380-46BA-40CB-B319-5F678B3E97A7}" presName="hierRoot1" presStyleCnt="0"/>
      <dgm:spPr/>
    </dgm:pt>
    <dgm:pt modelId="{46DE312E-DF06-4300-BC40-38AAC527755F}" type="pres">
      <dgm:prSet presAssocID="{74B00380-46BA-40CB-B319-5F678B3E97A7}" presName="composite" presStyleCnt="0"/>
      <dgm:spPr/>
    </dgm:pt>
    <dgm:pt modelId="{A16A7CE3-D32E-49C6-A170-EB01D1DF14F0}" type="pres">
      <dgm:prSet presAssocID="{74B00380-46BA-40CB-B319-5F678B3E97A7}" presName="background" presStyleLbl="node0" presStyleIdx="0" presStyleCnt="4"/>
      <dgm:spPr/>
    </dgm:pt>
    <dgm:pt modelId="{F7FE7E43-C5AC-4DAA-A064-AFA45AC48DF3}" type="pres">
      <dgm:prSet presAssocID="{74B00380-46BA-40CB-B319-5F678B3E97A7}" presName="text" presStyleLbl="fgAcc0" presStyleIdx="0" presStyleCnt="4">
        <dgm:presLayoutVars>
          <dgm:chPref val="3"/>
        </dgm:presLayoutVars>
      </dgm:prSet>
      <dgm:spPr/>
    </dgm:pt>
    <dgm:pt modelId="{C24FCE4D-293F-4946-87CB-15F4520A6B54}" type="pres">
      <dgm:prSet presAssocID="{74B00380-46BA-40CB-B319-5F678B3E97A7}" presName="hierChild2" presStyleCnt="0"/>
      <dgm:spPr/>
    </dgm:pt>
    <dgm:pt modelId="{9AD4E550-97A0-4F4A-88A4-984254CD5683}" type="pres">
      <dgm:prSet presAssocID="{09CEEF5D-B17C-494E-9AE7-89F931B8D072}" presName="hierRoot1" presStyleCnt="0"/>
      <dgm:spPr/>
    </dgm:pt>
    <dgm:pt modelId="{77857EC2-E6E0-4CB4-85EB-6F3DE72C5C2B}" type="pres">
      <dgm:prSet presAssocID="{09CEEF5D-B17C-494E-9AE7-89F931B8D072}" presName="composite" presStyleCnt="0"/>
      <dgm:spPr/>
    </dgm:pt>
    <dgm:pt modelId="{B5625B66-3907-40E5-83A3-F82DBDA8F18A}" type="pres">
      <dgm:prSet presAssocID="{09CEEF5D-B17C-494E-9AE7-89F931B8D072}" presName="background" presStyleLbl="node0" presStyleIdx="1" presStyleCnt="4"/>
      <dgm:spPr/>
    </dgm:pt>
    <dgm:pt modelId="{EFE76B8B-5773-412F-A41C-93C5F85499AA}" type="pres">
      <dgm:prSet presAssocID="{09CEEF5D-B17C-494E-9AE7-89F931B8D072}" presName="text" presStyleLbl="fgAcc0" presStyleIdx="1" presStyleCnt="4">
        <dgm:presLayoutVars>
          <dgm:chPref val="3"/>
        </dgm:presLayoutVars>
      </dgm:prSet>
      <dgm:spPr/>
    </dgm:pt>
    <dgm:pt modelId="{BBE24E3A-2E8F-4399-A7D4-FA560E8EAF57}" type="pres">
      <dgm:prSet presAssocID="{09CEEF5D-B17C-494E-9AE7-89F931B8D072}" presName="hierChild2" presStyleCnt="0"/>
      <dgm:spPr/>
    </dgm:pt>
    <dgm:pt modelId="{EF31D605-4988-407E-902F-04E644FC18EC}" type="pres">
      <dgm:prSet presAssocID="{EC63F5FE-42E7-4315-86F9-79A8E230AE07}" presName="hierRoot1" presStyleCnt="0"/>
      <dgm:spPr/>
    </dgm:pt>
    <dgm:pt modelId="{B3F5F9A8-3D18-4F2D-BE5D-7E06A3D02F76}" type="pres">
      <dgm:prSet presAssocID="{EC63F5FE-42E7-4315-86F9-79A8E230AE07}" presName="composite" presStyleCnt="0"/>
      <dgm:spPr/>
    </dgm:pt>
    <dgm:pt modelId="{42A58A4A-CD65-4BBB-916A-024250466EFC}" type="pres">
      <dgm:prSet presAssocID="{EC63F5FE-42E7-4315-86F9-79A8E230AE07}" presName="background" presStyleLbl="node0" presStyleIdx="2" presStyleCnt="4"/>
      <dgm:spPr/>
    </dgm:pt>
    <dgm:pt modelId="{8D6C7B88-DCE8-43A8-BEA3-8DAF5CB2AB6F}" type="pres">
      <dgm:prSet presAssocID="{EC63F5FE-42E7-4315-86F9-79A8E230AE07}" presName="text" presStyleLbl="fgAcc0" presStyleIdx="2" presStyleCnt="4">
        <dgm:presLayoutVars>
          <dgm:chPref val="3"/>
        </dgm:presLayoutVars>
      </dgm:prSet>
      <dgm:spPr/>
    </dgm:pt>
    <dgm:pt modelId="{539F5FEC-5098-4AB3-803C-20044EC2F384}" type="pres">
      <dgm:prSet presAssocID="{EC63F5FE-42E7-4315-86F9-79A8E230AE07}" presName="hierChild2" presStyleCnt="0"/>
      <dgm:spPr/>
    </dgm:pt>
    <dgm:pt modelId="{DDD4D3C0-3A20-4519-9DCB-5D786D9DCD63}" type="pres">
      <dgm:prSet presAssocID="{0C3C301B-67FA-43DB-AFBF-31E57998BBD7}" presName="hierRoot1" presStyleCnt="0"/>
      <dgm:spPr/>
    </dgm:pt>
    <dgm:pt modelId="{D2884DC9-209C-4A62-A1B2-06DC7C5015D3}" type="pres">
      <dgm:prSet presAssocID="{0C3C301B-67FA-43DB-AFBF-31E57998BBD7}" presName="composite" presStyleCnt="0"/>
      <dgm:spPr/>
    </dgm:pt>
    <dgm:pt modelId="{EAB806A6-27E2-4FB6-AD08-F4E3C7CA3D95}" type="pres">
      <dgm:prSet presAssocID="{0C3C301B-67FA-43DB-AFBF-31E57998BBD7}" presName="background" presStyleLbl="node0" presStyleIdx="3" presStyleCnt="4"/>
      <dgm:spPr/>
    </dgm:pt>
    <dgm:pt modelId="{9D0296FD-F62C-4305-91E6-EF69CE275BF8}" type="pres">
      <dgm:prSet presAssocID="{0C3C301B-67FA-43DB-AFBF-31E57998BBD7}" presName="text" presStyleLbl="fgAcc0" presStyleIdx="3" presStyleCnt="4">
        <dgm:presLayoutVars>
          <dgm:chPref val="3"/>
        </dgm:presLayoutVars>
      </dgm:prSet>
      <dgm:spPr/>
    </dgm:pt>
    <dgm:pt modelId="{F469B6CF-A4D9-4868-BE42-BA6FB97C9B7F}" type="pres">
      <dgm:prSet presAssocID="{0C3C301B-67FA-43DB-AFBF-31E57998BBD7}" presName="hierChild2" presStyleCnt="0"/>
      <dgm:spPr/>
    </dgm:pt>
  </dgm:ptLst>
  <dgm:cxnLst>
    <dgm:cxn modelId="{D6407317-BD47-45F0-8252-CD82C362E689}" srcId="{2FB99F72-8575-400F-85B3-5A135443988C}" destId="{09CEEF5D-B17C-494E-9AE7-89F931B8D072}" srcOrd="1" destOrd="0" parTransId="{E2B95D1E-D548-4AEA-B6B5-4D733AF5B845}" sibTransId="{09B50874-9D79-430B-9CC3-31BBAADF69D8}"/>
    <dgm:cxn modelId="{4A285D1C-D0B3-4356-8299-3290F93956DA}" srcId="{2FB99F72-8575-400F-85B3-5A135443988C}" destId="{74B00380-46BA-40CB-B319-5F678B3E97A7}" srcOrd="0" destOrd="0" parTransId="{AB4DB6A2-4013-4A29-9B5C-5264765ABF26}" sibTransId="{730D4650-E6D9-4F57-A9EC-68C679F8E75D}"/>
    <dgm:cxn modelId="{AFCDF91D-C4D2-4889-8CC2-1500A4B85331}" type="presOf" srcId="{74B00380-46BA-40CB-B319-5F678B3E97A7}" destId="{F7FE7E43-C5AC-4DAA-A064-AFA45AC48DF3}" srcOrd="0" destOrd="0" presId="urn:microsoft.com/office/officeart/2005/8/layout/hierarchy1"/>
    <dgm:cxn modelId="{977D1E4C-8A73-4042-A987-0952BE03E70E}" srcId="{2FB99F72-8575-400F-85B3-5A135443988C}" destId="{0C3C301B-67FA-43DB-AFBF-31E57998BBD7}" srcOrd="3" destOrd="0" parTransId="{2EEC59B3-789D-46E0-8446-4CED6F7E9EF9}" sibTransId="{424ABD3C-733B-4338-B69F-146564C10B02}"/>
    <dgm:cxn modelId="{3742AA54-0A9B-47A8-A1C2-958A2907ACEC}" type="presOf" srcId="{0C3C301B-67FA-43DB-AFBF-31E57998BBD7}" destId="{9D0296FD-F62C-4305-91E6-EF69CE275BF8}" srcOrd="0" destOrd="0" presId="urn:microsoft.com/office/officeart/2005/8/layout/hierarchy1"/>
    <dgm:cxn modelId="{1F98B57B-AA2A-405F-B2CF-C8A8E26B9A85}" type="presOf" srcId="{09CEEF5D-B17C-494E-9AE7-89F931B8D072}" destId="{EFE76B8B-5773-412F-A41C-93C5F85499AA}" srcOrd="0" destOrd="0" presId="urn:microsoft.com/office/officeart/2005/8/layout/hierarchy1"/>
    <dgm:cxn modelId="{D8D83BB9-7E96-4965-9126-CDE13AE40D60}" type="presOf" srcId="{2FB99F72-8575-400F-85B3-5A135443988C}" destId="{4A933A93-F863-4EA2-8F87-8DFEFEDE5F55}" srcOrd="0" destOrd="0" presId="urn:microsoft.com/office/officeart/2005/8/layout/hierarchy1"/>
    <dgm:cxn modelId="{711856EA-5603-47C9-B3E6-F4B7F2E90BA3}" srcId="{2FB99F72-8575-400F-85B3-5A135443988C}" destId="{EC63F5FE-42E7-4315-86F9-79A8E230AE07}" srcOrd="2" destOrd="0" parTransId="{EF6D6EED-844C-4D26-8084-DE9606BBB852}" sibTransId="{006B36F3-F84C-488D-8811-82E9F7AE74B5}"/>
    <dgm:cxn modelId="{B36C19FE-D9EA-4D68-B44E-74F755499AED}" type="presOf" srcId="{EC63F5FE-42E7-4315-86F9-79A8E230AE07}" destId="{8D6C7B88-DCE8-43A8-BEA3-8DAF5CB2AB6F}" srcOrd="0" destOrd="0" presId="urn:microsoft.com/office/officeart/2005/8/layout/hierarchy1"/>
    <dgm:cxn modelId="{1588D9DB-A906-4486-A483-DC20ABD13EED}" type="presParOf" srcId="{4A933A93-F863-4EA2-8F87-8DFEFEDE5F55}" destId="{CCD91A51-B7EA-45AC-B170-BFD6A0B2400A}" srcOrd="0" destOrd="0" presId="urn:microsoft.com/office/officeart/2005/8/layout/hierarchy1"/>
    <dgm:cxn modelId="{DC3C73F8-D3A1-4B74-BF5B-B7D3B0A57703}" type="presParOf" srcId="{CCD91A51-B7EA-45AC-B170-BFD6A0B2400A}" destId="{46DE312E-DF06-4300-BC40-38AAC527755F}" srcOrd="0" destOrd="0" presId="urn:microsoft.com/office/officeart/2005/8/layout/hierarchy1"/>
    <dgm:cxn modelId="{0018DDAE-4524-4FAA-8AC7-DC4EF1C7D1C6}" type="presParOf" srcId="{46DE312E-DF06-4300-BC40-38AAC527755F}" destId="{A16A7CE3-D32E-49C6-A170-EB01D1DF14F0}" srcOrd="0" destOrd="0" presId="urn:microsoft.com/office/officeart/2005/8/layout/hierarchy1"/>
    <dgm:cxn modelId="{20F2A354-0D8E-48D8-86D2-724C69EFFF7E}" type="presParOf" srcId="{46DE312E-DF06-4300-BC40-38AAC527755F}" destId="{F7FE7E43-C5AC-4DAA-A064-AFA45AC48DF3}" srcOrd="1" destOrd="0" presId="urn:microsoft.com/office/officeart/2005/8/layout/hierarchy1"/>
    <dgm:cxn modelId="{CE26CBFE-CBFE-48B7-86E6-D0D6B7EB2D01}" type="presParOf" srcId="{CCD91A51-B7EA-45AC-B170-BFD6A0B2400A}" destId="{C24FCE4D-293F-4946-87CB-15F4520A6B54}" srcOrd="1" destOrd="0" presId="urn:microsoft.com/office/officeart/2005/8/layout/hierarchy1"/>
    <dgm:cxn modelId="{C70434A6-A3B3-47FA-91BA-B84DC8F20C49}" type="presParOf" srcId="{4A933A93-F863-4EA2-8F87-8DFEFEDE5F55}" destId="{9AD4E550-97A0-4F4A-88A4-984254CD5683}" srcOrd="1" destOrd="0" presId="urn:microsoft.com/office/officeart/2005/8/layout/hierarchy1"/>
    <dgm:cxn modelId="{C51626ED-AEA9-46B8-B2B0-F643FF9B13AA}" type="presParOf" srcId="{9AD4E550-97A0-4F4A-88A4-984254CD5683}" destId="{77857EC2-E6E0-4CB4-85EB-6F3DE72C5C2B}" srcOrd="0" destOrd="0" presId="urn:microsoft.com/office/officeart/2005/8/layout/hierarchy1"/>
    <dgm:cxn modelId="{88751D84-A273-4E1F-9A3D-9C28D8829E10}" type="presParOf" srcId="{77857EC2-E6E0-4CB4-85EB-6F3DE72C5C2B}" destId="{B5625B66-3907-40E5-83A3-F82DBDA8F18A}" srcOrd="0" destOrd="0" presId="urn:microsoft.com/office/officeart/2005/8/layout/hierarchy1"/>
    <dgm:cxn modelId="{0A6C8867-6328-4AD7-833A-D7463BCD6CFE}" type="presParOf" srcId="{77857EC2-E6E0-4CB4-85EB-6F3DE72C5C2B}" destId="{EFE76B8B-5773-412F-A41C-93C5F85499AA}" srcOrd="1" destOrd="0" presId="urn:microsoft.com/office/officeart/2005/8/layout/hierarchy1"/>
    <dgm:cxn modelId="{835F08CD-F476-4EC2-9371-8353C606EA98}" type="presParOf" srcId="{9AD4E550-97A0-4F4A-88A4-984254CD5683}" destId="{BBE24E3A-2E8F-4399-A7D4-FA560E8EAF57}" srcOrd="1" destOrd="0" presId="urn:microsoft.com/office/officeart/2005/8/layout/hierarchy1"/>
    <dgm:cxn modelId="{A7B0BCEE-FD3D-4DAB-9FE7-BFFC72830404}" type="presParOf" srcId="{4A933A93-F863-4EA2-8F87-8DFEFEDE5F55}" destId="{EF31D605-4988-407E-902F-04E644FC18EC}" srcOrd="2" destOrd="0" presId="urn:microsoft.com/office/officeart/2005/8/layout/hierarchy1"/>
    <dgm:cxn modelId="{2C61ED82-9BE6-47E0-9C6B-2D5D834DDE4C}" type="presParOf" srcId="{EF31D605-4988-407E-902F-04E644FC18EC}" destId="{B3F5F9A8-3D18-4F2D-BE5D-7E06A3D02F76}" srcOrd="0" destOrd="0" presId="urn:microsoft.com/office/officeart/2005/8/layout/hierarchy1"/>
    <dgm:cxn modelId="{DEC285F3-C241-454B-867E-0B9388E948E4}" type="presParOf" srcId="{B3F5F9A8-3D18-4F2D-BE5D-7E06A3D02F76}" destId="{42A58A4A-CD65-4BBB-916A-024250466EFC}" srcOrd="0" destOrd="0" presId="urn:microsoft.com/office/officeart/2005/8/layout/hierarchy1"/>
    <dgm:cxn modelId="{B3984ED7-3049-42EE-8FB4-61843F0D48C2}" type="presParOf" srcId="{B3F5F9A8-3D18-4F2D-BE5D-7E06A3D02F76}" destId="{8D6C7B88-DCE8-43A8-BEA3-8DAF5CB2AB6F}" srcOrd="1" destOrd="0" presId="urn:microsoft.com/office/officeart/2005/8/layout/hierarchy1"/>
    <dgm:cxn modelId="{DC84F088-32B5-4A8A-9235-22D20F7E4C5A}" type="presParOf" srcId="{EF31D605-4988-407E-902F-04E644FC18EC}" destId="{539F5FEC-5098-4AB3-803C-20044EC2F384}" srcOrd="1" destOrd="0" presId="urn:microsoft.com/office/officeart/2005/8/layout/hierarchy1"/>
    <dgm:cxn modelId="{0ACA45C2-7050-4CC3-B23D-B1473E55FEA2}" type="presParOf" srcId="{4A933A93-F863-4EA2-8F87-8DFEFEDE5F55}" destId="{DDD4D3C0-3A20-4519-9DCB-5D786D9DCD63}" srcOrd="3" destOrd="0" presId="urn:microsoft.com/office/officeart/2005/8/layout/hierarchy1"/>
    <dgm:cxn modelId="{46538590-63BE-4D08-BF37-015B176E4D32}" type="presParOf" srcId="{DDD4D3C0-3A20-4519-9DCB-5D786D9DCD63}" destId="{D2884DC9-209C-4A62-A1B2-06DC7C5015D3}" srcOrd="0" destOrd="0" presId="urn:microsoft.com/office/officeart/2005/8/layout/hierarchy1"/>
    <dgm:cxn modelId="{BA4C645A-E2EB-4639-8E94-FF45EB0001F9}" type="presParOf" srcId="{D2884DC9-209C-4A62-A1B2-06DC7C5015D3}" destId="{EAB806A6-27E2-4FB6-AD08-F4E3C7CA3D95}" srcOrd="0" destOrd="0" presId="urn:microsoft.com/office/officeart/2005/8/layout/hierarchy1"/>
    <dgm:cxn modelId="{0EC2C7A7-83AC-495A-9EC9-6D5982FBEFDA}" type="presParOf" srcId="{D2884DC9-209C-4A62-A1B2-06DC7C5015D3}" destId="{9D0296FD-F62C-4305-91E6-EF69CE275BF8}" srcOrd="1" destOrd="0" presId="urn:microsoft.com/office/officeart/2005/8/layout/hierarchy1"/>
    <dgm:cxn modelId="{54CEAEC5-7560-4A80-963B-9FAC85B3AFB3}" type="presParOf" srcId="{DDD4D3C0-3A20-4519-9DCB-5D786D9DCD63}" destId="{F469B6CF-A4D9-4868-BE42-BA6FB97C9B7F}"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2600F99-B889-41AC-96B0-2DD6CB2D2FCF}"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76232FEB-E520-4206-8423-F96F204B0E31}">
      <dgm:prSet/>
      <dgm:spPr/>
      <dgm:t>
        <a:bodyPr/>
        <a:lstStyle/>
        <a:p>
          <a:pPr>
            <a:lnSpc>
              <a:spcPct val="100000"/>
            </a:lnSpc>
          </a:pPr>
          <a:r>
            <a:rPr lang="en-US" b="0" i="0"/>
            <a:t>Mean Average Precision (mAP) measures the overall accuracy of object detection or retrieval models, considering both precision and recall.</a:t>
          </a:r>
          <a:endParaRPr lang="en-US" dirty="0"/>
        </a:p>
      </dgm:t>
    </dgm:pt>
    <dgm:pt modelId="{E516E063-48AF-4CF8-BDB1-6590DC399914}" type="parTrans" cxnId="{B33ABCCB-C984-442F-B7EE-54C398415D31}">
      <dgm:prSet/>
      <dgm:spPr/>
      <dgm:t>
        <a:bodyPr/>
        <a:lstStyle/>
        <a:p>
          <a:endParaRPr lang="en-US"/>
        </a:p>
      </dgm:t>
    </dgm:pt>
    <dgm:pt modelId="{CCF50931-3597-4822-AC0D-76F492B74FCD}" type="sibTrans" cxnId="{B33ABCCB-C984-442F-B7EE-54C398415D31}">
      <dgm:prSet/>
      <dgm:spPr/>
      <dgm:t>
        <a:bodyPr/>
        <a:lstStyle/>
        <a:p>
          <a:endParaRPr lang="en-US"/>
        </a:p>
      </dgm:t>
    </dgm:pt>
    <dgm:pt modelId="{60FF266B-DA82-4D9E-BAEF-D2ACADE0FDA1}">
      <dgm:prSet/>
      <dgm:spPr/>
      <dgm:t>
        <a:bodyPr/>
        <a:lstStyle/>
        <a:p>
          <a:pPr>
            <a:lnSpc>
              <a:spcPct val="100000"/>
            </a:lnSpc>
          </a:pPr>
          <a:r>
            <a:rPr lang="en-US" b="0" i="0"/>
            <a:t>IoU (Intersection over Union) measures how well a predicted region matches the actual region by calculating their overlapping area.</a:t>
          </a:r>
          <a:endParaRPr lang="en-US" dirty="0"/>
        </a:p>
      </dgm:t>
    </dgm:pt>
    <dgm:pt modelId="{D5BA59E5-0E7F-414B-90BC-DC9C76D68F57}" type="parTrans" cxnId="{A8C7D760-8B20-4EBC-B144-CC116F8DBF11}">
      <dgm:prSet/>
      <dgm:spPr/>
      <dgm:t>
        <a:bodyPr/>
        <a:lstStyle/>
        <a:p>
          <a:endParaRPr lang="en-US"/>
        </a:p>
      </dgm:t>
    </dgm:pt>
    <dgm:pt modelId="{6F36783B-1DDC-4B56-9A1D-9F8D372CCFD4}" type="sibTrans" cxnId="{A8C7D760-8B20-4EBC-B144-CC116F8DBF11}">
      <dgm:prSet/>
      <dgm:spPr/>
      <dgm:t>
        <a:bodyPr/>
        <a:lstStyle/>
        <a:p>
          <a:endParaRPr lang="en-US"/>
        </a:p>
      </dgm:t>
    </dgm:pt>
    <dgm:pt modelId="{8D3C8158-417A-4AC5-A4E0-B6AC10A6EA53}">
      <dgm:prSet/>
      <dgm:spPr/>
      <dgm:t>
        <a:bodyPr/>
        <a:lstStyle/>
        <a:p>
          <a:pPr>
            <a:lnSpc>
              <a:spcPct val="100000"/>
            </a:lnSpc>
          </a:pPr>
          <a:r>
            <a:rPr lang="en-US" b="0" i="0"/>
            <a:t>Mean Average Recall (mAR) measures a model's capability to capture relevant items, emphasizing recall over precision.</a:t>
          </a:r>
          <a:endParaRPr lang="en-US" dirty="0"/>
        </a:p>
      </dgm:t>
    </dgm:pt>
    <dgm:pt modelId="{707ECB88-5A0F-4BEE-A484-CAAAB26F92BF}" type="sibTrans" cxnId="{C30918DC-3249-476A-B742-546857C85908}">
      <dgm:prSet/>
      <dgm:spPr/>
      <dgm:t>
        <a:bodyPr/>
        <a:lstStyle/>
        <a:p>
          <a:endParaRPr lang="en-US"/>
        </a:p>
      </dgm:t>
    </dgm:pt>
    <dgm:pt modelId="{12328028-EC0C-4CF7-A53C-CB93B9D69E32}" type="parTrans" cxnId="{C30918DC-3249-476A-B742-546857C85908}">
      <dgm:prSet/>
      <dgm:spPr/>
      <dgm:t>
        <a:bodyPr/>
        <a:lstStyle/>
        <a:p>
          <a:endParaRPr lang="en-US"/>
        </a:p>
      </dgm:t>
    </dgm:pt>
    <dgm:pt modelId="{F826E812-0863-4D54-91EA-A638FF75350C}">
      <dgm:prSet/>
      <dgm:spPr/>
      <dgm:t>
        <a:bodyPr/>
        <a:lstStyle/>
        <a:p>
          <a:pPr>
            <a:lnSpc>
              <a:spcPct val="100000"/>
            </a:lnSpc>
          </a:pPr>
          <a:r>
            <a:rPr lang="en-US" b="0" dirty="0"/>
            <a:t>F1 Score: The harmonic mean of precision and recall, providing a single metric that balances both. It is particularly useful when you need a balance between precision and recall.</a:t>
          </a:r>
        </a:p>
      </dgm:t>
    </dgm:pt>
    <dgm:pt modelId="{661878D8-4E3C-4479-8A8F-820141820478}" type="parTrans" cxnId="{F1E8AD24-7112-45C1-AD74-F193FBBF69A2}">
      <dgm:prSet/>
      <dgm:spPr/>
      <dgm:t>
        <a:bodyPr/>
        <a:lstStyle/>
        <a:p>
          <a:endParaRPr lang="en-MY"/>
        </a:p>
      </dgm:t>
    </dgm:pt>
    <dgm:pt modelId="{DB18541A-D96B-4502-8EC3-C92BC05A21AE}" type="sibTrans" cxnId="{F1E8AD24-7112-45C1-AD74-F193FBBF69A2}">
      <dgm:prSet/>
      <dgm:spPr/>
      <dgm:t>
        <a:bodyPr/>
        <a:lstStyle/>
        <a:p>
          <a:endParaRPr lang="en-MY"/>
        </a:p>
      </dgm:t>
    </dgm:pt>
    <dgm:pt modelId="{46E0BA3D-6ECD-4D26-BEC5-E2633346BC24}" type="pres">
      <dgm:prSet presAssocID="{72600F99-B889-41AC-96B0-2DD6CB2D2FCF}" presName="root" presStyleCnt="0">
        <dgm:presLayoutVars>
          <dgm:dir/>
          <dgm:resizeHandles val="exact"/>
        </dgm:presLayoutVars>
      </dgm:prSet>
      <dgm:spPr/>
    </dgm:pt>
    <dgm:pt modelId="{6ACAF2D9-4F8C-4FB2-AFDF-FAFC30A4F629}" type="pres">
      <dgm:prSet presAssocID="{76232FEB-E520-4206-8423-F96F204B0E31}" presName="compNode" presStyleCnt="0"/>
      <dgm:spPr/>
    </dgm:pt>
    <dgm:pt modelId="{9AA1E09F-BA9D-40AA-A0FA-820B3E642948}" type="pres">
      <dgm:prSet presAssocID="{76232FEB-E520-4206-8423-F96F204B0E31}" presName="bgRect" presStyleLbl="bgShp" presStyleIdx="0" presStyleCnt="4"/>
      <dgm:spPr/>
    </dgm:pt>
    <dgm:pt modelId="{7869D8FC-EB64-4FE2-BA60-CDC6B6B37C55}" type="pres">
      <dgm:prSet presAssocID="{76232FEB-E520-4206-8423-F96F204B0E3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ext>
      </dgm:extLst>
    </dgm:pt>
    <dgm:pt modelId="{0EAEA120-0458-4996-8635-579E75FD09DE}" type="pres">
      <dgm:prSet presAssocID="{76232FEB-E520-4206-8423-F96F204B0E31}" presName="spaceRect" presStyleCnt="0"/>
      <dgm:spPr/>
    </dgm:pt>
    <dgm:pt modelId="{C12B2F37-B81E-43E3-826D-3A473ADDE2A4}" type="pres">
      <dgm:prSet presAssocID="{76232FEB-E520-4206-8423-F96F204B0E31}" presName="parTx" presStyleLbl="revTx" presStyleIdx="0" presStyleCnt="4">
        <dgm:presLayoutVars>
          <dgm:chMax val="0"/>
          <dgm:chPref val="0"/>
        </dgm:presLayoutVars>
      </dgm:prSet>
      <dgm:spPr/>
    </dgm:pt>
    <dgm:pt modelId="{6ADF09B6-8E28-41B2-9A80-F659D396B90F}" type="pres">
      <dgm:prSet presAssocID="{CCF50931-3597-4822-AC0D-76F492B74FCD}" presName="sibTrans" presStyleCnt="0"/>
      <dgm:spPr/>
    </dgm:pt>
    <dgm:pt modelId="{F92C55B4-C6E1-477C-9375-62A69F1B89EC}" type="pres">
      <dgm:prSet presAssocID="{8D3C8158-417A-4AC5-A4E0-B6AC10A6EA53}" presName="compNode" presStyleCnt="0"/>
      <dgm:spPr/>
    </dgm:pt>
    <dgm:pt modelId="{BF149B08-4687-4E7A-9190-4E044A0C32BF}" type="pres">
      <dgm:prSet presAssocID="{8D3C8158-417A-4AC5-A4E0-B6AC10A6EA53}" presName="bgRect" presStyleLbl="bgShp" presStyleIdx="1" presStyleCnt="4"/>
      <dgm:spPr/>
    </dgm:pt>
    <dgm:pt modelId="{2E5D8F82-F602-4B51-B696-8D3141A9F016}" type="pres">
      <dgm:prSet presAssocID="{8D3C8158-417A-4AC5-A4E0-B6AC10A6EA53}"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iorities outline"/>
        </a:ext>
      </dgm:extLst>
    </dgm:pt>
    <dgm:pt modelId="{BFA53875-E48E-4347-A33C-25B1C8250F6D}" type="pres">
      <dgm:prSet presAssocID="{8D3C8158-417A-4AC5-A4E0-B6AC10A6EA53}" presName="spaceRect" presStyleCnt="0"/>
      <dgm:spPr/>
    </dgm:pt>
    <dgm:pt modelId="{EBEEEA34-EA58-47EF-A626-A248C9714296}" type="pres">
      <dgm:prSet presAssocID="{8D3C8158-417A-4AC5-A4E0-B6AC10A6EA53}" presName="parTx" presStyleLbl="revTx" presStyleIdx="1" presStyleCnt="4">
        <dgm:presLayoutVars>
          <dgm:chMax val="0"/>
          <dgm:chPref val="0"/>
        </dgm:presLayoutVars>
      </dgm:prSet>
      <dgm:spPr/>
    </dgm:pt>
    <dgm:pt modelId="{EDB8A4B7-DA9F-4204-A4A2-686C7416B8C8}" type="pres">
      <dgm:prSet presAssocID="{707ECB88-5A0F-4BEE-A484-CAAAB26F92BF}" presName="sibTrans" presStyleCnt="0"/>
      <dgm:spPr/>
    </dgm:pt>
    <dgm:pt modelId="{1A7148E6-ADBE-4641-ADC4-3359E066841E}" type="pres">
      <dgm:prSet presAssocID="{60FF266B-DA82-4D9E-BAEF-D2ACADE0FDA1}" presName="compNode" presStyleCnt="0"/>
      <dgm:spPr/>
    </dgm:pt>
    <dgm:pt modelId="{7FD3AFC0-7D57-40CB-BDCD-008F343B4EAA}" type="pres">
      <dgm:prSet presAssocID="{60FF266B-DA82-4D9E-BAEF-D2ACADE0FDA1}" presName="bgRect" presStyleLbl="bgShp" presStyleIdx="2" presStyleCnt="4"/>
      <dgm:spPr/>
    </dgm:pt>
    <dgm:pt modelId="{9FAC77EA-74B6-43F9-8886-FBDAF9820114}" type="pres">
      <dgm:prSet presAssocID="{60FF266B-DA82-4D9E-BAEF-D2ACADE0FDA1}"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rop outline"/>
        </a:ext>
      </dgm:extLst>
    </dgm:pt>
    <dgm:pt modelId="{320B0DC3-18D7-42F3-B16F-0545A4EEF410}" type="pres">
      <dgm:prSet presAssocID="{60FF266B-DA82-4D9E-BAEF-D2ACADE0FDA1}" presName="spaceRect" presStyleCnt="0"/>
      <dgm:spPr/>
    </dgm:pt>
    <dgm:pt modelId="{4E51BA6F-7000-433A-B3A9-2FFB57D40ECC}" type="pres">
      <dgm:prSet presAssocID="{60FF266B-DA82-4D9E-BAEF-D2ACADE0FDA1}" presName="parTx" presStyleLbl="revTx" presStyleIdx="2" presStyleCnt="4">
        <dgm:presLayoutVars>
          <dgm:chMax val="0"/>
          <dgm:chPref val="0"/>
        </dgm:presLayoutVars>
      </dgm:prSet>
      <dgm:spPr/>
    </dgm:pt>
    <dgm:pt modelId="{045AE58D-1C8E-4E21-ACFC-5E4A79C2A696}" type="pres">
      <dgm:prSet presAssocID="{6F36783B-1DDC-4B56-9A1D-9F8D372CCFD4}" presName="sibTrans" presStyleCnt="0"/>
      <dgm:spPr/>
    </dgm:pt>
    <dgm:pt modelId="{61BFA34A-DB09-43E7-9306-7A09BA1C226E}" type="pres">
      <dgm:prSet presAssocID="{F826E812-0863-4D54-91EA-A638FF75350C}" presName="compNode" presStyleCnt="0"/>
      <dgm:spPr/>
    </dgm:pt>
    <dgm:pt modelId="{BD7219B5-04AF-4BFD-AC86-89242788F1AB}" type="pres">
      <dgm:prSet presAssocID="{F826E812-0863-4D54-91EA-A638FF75350C}" presName="bgRect" presStyleLbl="bgShp" presStyleIdx="3" presStyleCnt="4"/>
      <dgm:spPr/>
    </dgm:pt>
    <dgm:pt modelId="{B1F61ACD-197E-4CB2-A6CE-DBDADA6D253E}" type="pres">
      <dgm:prSet presAssocID="{F826E812-0863-4D54-91EA-A638FF75350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Tally with solid fill"/>
        </a:ext>
      </dgm:extLst>
    </dgm:pt>
    <dgm:pt modelId="{701199D2-3C11-4CD6-89D4-7AA194B241A0}" type="pres">
      <dgm:prSet presAssocID="{F826E812-0863-4D54-91EA-A638FF75350C}" presName="spaceRect" presStyleCnt="0"/>
      <dgm:spPr/>
    </dgm:pt>
    <dgm:pt modelId="{A96892B9-9D55-47B1-B241-AF470FF4768D}" type="pres">
      <dgm:prSet presAssocID="{F826E812-0863-4D54-91EA-A638FF75350C}" presName="parTx" presStyleLbl="revTx" presStyleIdx="3" presStyleCnt="4">
        <dgm:presLayoutVars>
          <dgm:chMax val="0"/>
          <dgm:chPref val="0"/>
        </dgm:presLayoutVars>
      </dgm:prSet>
      <dgm:spPr/>
    </dgm:pt>
  </dgm:ptLst>
  <dgm:cxnLst>
    <dgm:cxn modelId="{F1E8AD24-7112-45C1-AD74-F193FBBF69A2}" srcId="{72600F99-B889-41AC-96B0-2DD6CB2D2FCF}" destId="{F826E812-0863-4D54-91EA-A638FF75350C}" srcOrd="3" destOrd="0" parTransId="{661878D8-4E3C-4479-8A8F-820141820478}" sibTransId="{DB18541A-D96B-4502-8EC3-C92BC05A21AE}"/>
    <dgm:cxn modelId="{A8C7D760-8B20-4EBC-B144-CC116F8DBF11}" srcId="{72600F99-B889-41AC-96B0-2DD6CB2D2FCF}" destId="{60FF266B-DA82-4D9E-BAEF-D2ACADE0FDA1}" srcOrd="2" destOrd="0" parTransId="{D5BA59E5-0E7F-414B-90BC-DC9C76D68F57}" sibTransId="{6F36783B-1DDC-4B56-9A1D-9F8D372CCFD4}"/>
    <dgm:cxn modelId="{44C63764-6623-48CB-94BC-3381E0948F50}" type="presOf" srcId="{76232FEB-E520-4206-8423-F96F204B0E31}" destId="{C12B2F37-B81E-43E3-826D-3A473ADDE2A4}" srcOrd="0" destOrd="0" presId="urn:microsoft.com/office/officeart/2018/2/layout/IconVerticalSolidList"/>
    <dgm:cxn modelId="{3A148E73-AC78-4941-A77C-05C0B35EC779}" type="presOf" srcId="{F826E812-0863-4D54-91EA-A638FF75350C}" destId="{A96892B9-9D55-47B1-B241-AF470FF4768D}" srcOrd="0" destOrd="0" presId="urn:microsoft.com/office/officeart/2018/2/layout/IconVerticalSolidList"/>
    <dgm:cxn modelId="{11BC8181-3E5C-4704-B7C4-79B6B137FAA0}" type="presOf" srcId="{72600F99-B889-41AC-96B0-2DD6CB2D2FCF}" destId="{46E0BA3D-6ECD-4D26-BEC5-E2633346BC24}" srcOrd="0" destOrd="0" presId="urn:microsoft.com/office/officeart/2018/2/layout/IconVerticalSolidList"/>
    <dgm:cxn modelId="{198267BB-5B87-4543-8086-BCC51F16E311}" type="presOf" srcId="{60FF266B-DA82-4D9E-BAEF-D2ACADE0FDA1}" destId="{4E51BA6F-7000-433A-B3A9-2FFB57D40ECC}" srcOrd="0" destOrd="0" presId="urn:microsoft.com/office/officeart/2018/2/layout/IconVerticalSolidList"/>
    <dgm:cxn modelId="{B33ABCCB-C984-442F-B7EE-54C398415D31}" srcId="{72600F99-B889-41AC-96B0-2DD6CB2D2FCF}" destId="{76232FEB-E520-4206-8423-F96F204B0E31}" srcOrd="0" destOrd="0" parTransId="{E516E063-48AF-4CF8-BDB1-6590DC399914}" sibTransId="{CCF50931-3597-4822-AC0D-76F492B74FCD}"/>
    <dgm:cxn modelId="{C30918DC-3249-476A-B742-546857C85908}" srcId="{72600F99-B889-41AC-96B0-2DD6CB2D2FCF}" destId="{8D3C8158-417A-4AC5-A4E0-B6AC10A6EA53}" srcOrd="1" destOrd="0" parTransId="{12328028-EC0C-4CF7-A53C-CB93B9D69E32}" sibTransId="{707ECB88-5A0F-4BEE-A484-CAAAB26F92BF}"/>
    <dgm:cxn modelId="{E59186F5-24A1-4E77-B5E9-807605BA4FB6}" type="presOf" srcId="{8D3C8158-417A-4AC5-A4E0-B6AC10A6EA53}" destId="{EBEEEA34-EA58-47EF-A626-A248C9714296}" srcOrd="0" destOrd="0" presId="urn:microsoft.com/office/officeart/2018/2/layout/IconVerticalSolidList"/>
    <dgm:cxn modelId="{44D9C7E6-37CC-41ED-970D-4180B7E29C3F}" type="presParOf" srcId="{46E0BA3D-6ECD-4D26-BEC5-E2633346BC24}" destId="{6ACAF2D9-4F8C-4FB2-AFDF-FAFC30A4F629}" srcOrd="0" destOrd="0" presId="urn:microsoft.com/office/officeart/2018/2/layout/IconVerticalSolidList"/>
    <dgm:cxn modelId="{EC23A831-3BC6-4AF7-97FA-39BD8E25CCE6}" type="presParOf" srcId="{6ACAF2D9-4F8C-4FB2-AFDF-FAFC30A4F629}" destId="{9AA1E09F-BA9D-40AA-A0FA-820B3E642948}" srcOrd="0" destOrd="0" presId="urn:microsoft.com/office/officeart/2018/2/layout/IconVerticalSolidList"/>
    <dgm:cxn modelId="{8DAB09BC-004C-42E1-BD5B-705FEF35D05F}" type="presParOf" srcId="{6ACAF2D9-4F8C-4FB2-AFDF-FAFC30A4F629}" destId="{7869D8FC-EB64-4FE2-BA60-CDC6B6B37C55}" srcOrd="1" destOrd="0" presId="urn:microsoft.com/office/officeart/2018/2/layout/IconVerticalSolidList"/>
    <dgm:cxn modelId="{7F52F16D-ED32-4F72-9712-2481DE188351}" type="presParOf" srcId="{6ACAF2D9-4F8C-4FB2-AFDF-FAFC30A4F629}" destId="{0EAEA120-0458-4996-8635-579E75FD09DE}" srcOrd="2" destOrd="0" presId="urn:microsoft.com/office/officeart/2018/2/layout/IconVerticalSolidList"/>
    <dgm:cxn modelId="{3395931A-633D-4C86-AF76-FC9852129C9A}" type="presParOf" srcId="{6ACAF2D9-4F8C-4FB2-AFDF-FAFC30A4F629}" destId="{C12B2F37-B81E-43E3-826D-3A473ADDE2A4}" srcOrd="3" destOrd="0" presId="urn:microsoft.com/office/officeart/2018/2/layout/IconVerticalSolidList"/>
    <dgm:cxn modelId="{F44AD610-E803-42B8-B7EF-9387C7F06377}" type="presParOf" srcId="{46E0BA3D-6ECD-4D26-BEC5-E2633346BC24}" destId="{6ADF09B6-8E28-41B2-9A80-F659D396B90F}" srcOrd="1" destOrd="0" presId="urn:microsoft.com/office/officeart/2018/2/layout/IconVerticalSolidList"/>
    <dgm:cxn modelId="{33CD420A-F1AA-47C3-9299-B698B1B195E7}" type="presParOf" srcId="{46E0BA3D-6ECD-4D26-BEC5-E2633346BC24}" destId="{F92C55B4-C6E1-477C-9375-62A69F1B89EC}" srcOrd="2" destOrd="0" presId="urn:microsoft.com/office/officeart/2018/2/layout/IconVerticalSolidList"/>
    <dgm:cxn modelId="{297D2F1A-E8E1-47BA-9062-1CDEB944F90E}" type="presParOf" srcId="{F92C55B4-C6E1-477C-9375-62A69F1B89EC}" destId="{BF149B08-4687-4E7A-9190-4E044A0C32BF}" srcOrd="0" destOrd="0" presId="urn:microsoft.com/office/officeart/2018/2/layout/IconVerticalSolidList"/>
    <dgm:cxn modelId="{AC67F3F6-EB82-4185-ABF1-CE1F019A9042}" type="presParOf" srcId="{F92C55B4-C6E1-477C-9375-62A69F1B89EC}" destId="{2E5D8F82-F602-4B51-B696-8D3141A9F016}" srcOrd="1" destOrd="0" presId="urn:microsoft.com/office/officeart/2018/2/layout/IconVerticalSolidList"/>
    <dgm:cxn modelId="{13DAF210-BA66-4A4F-A9B7-0595F41924B4}" type="presParOf" srcId="{F92C55B4-C6E1-477C-9375-62A69F1B89EC}" destId="{BFA53875-E48E-4347-A33C-25B1C8250F6D}" srcOrd="2" destOrd="0" presId="urn:microsoft.com/office/officeart/2018/2/layout/IconVerticalSolidList"/>
    <dgm:cxn modelId="{8E51E73B-4157-4A2B-BA8C-D2AD37F81760}" type="presParOf" srcId="{F92C55B4-C6E1-477C-9375-62A69F1B89EC}" destId="{EBEEEA34-EA58-47EF-A626-A248C9714296}" srcOrd="3" destOrd="0" presId="urn:microsoft.com/office/officeart/2018/2/layout/IconVerticalSolidList"/>
    <dgm:cxn modelId="{70DE4A56-CE76-4E60-82CD-B391D23D5750}" type="presParOf" srcId="{46E0BA3D-6ECD-4D26-BEC5-E2633346BC24}" destId="{EDB8A4B7-DA9F-4204-A4A2-686C7416B8C8}" srcOrd="3" destOrd="0" presId="urn:microsoft.com/office/officeart/2018/2/layout/IconVerticalSolidList"/>
    <dgm:cxn modelId="{76EDA58D-6F12-46EF-AA1B-840B1DC037EB}" type="presParOf" srcId="{46E0BA3D-6ECD-4D26-BEC5-E2633346BC24}" destId="{1A7148E6-ADBE-4641-ADC4-3359E066841E}" srcOrd="4" destOrd="0" presId="urn:microsoft.com/office/officeart/2018/2/layout/IconVerticalSolidList"/>
    <dgm:cxn modelId="{07A25CF1-ADAA-49F8-8035-421A43A76336}" type="presParOf" srcId="{1A7148E6-ADBE-4641-ADC4-3359E066841E}" destId="{7FD3AFC0-7D57-40CB-BDCD-008F343B4EAA}" srcOrd="0" destOrd="0" presId="urn:microsoft.com/office/officeart/2018/2/layout/IconVerticalSolidList"/>
    <dgm:cxn modelId="{6F831661-DA55-4075-9F27-97F80C4A8ABB}" type="presParOf" srcId="{1A7148E6-ADBE-4641-ADC4-3359E066841E}" destId="{9FAC77EA-74B6-43F9-8886-FBDAF9820114}" srcOrd="1" destOrd="0" presId="urn:microsoft.com/office/officeart/2018/2/layout/IconVerticalSolidList"/>
    <dgm:cxn modelId="{286F3B6C-5D9E-4510-AF3D-5B8A4EBEE927}" type="presParOf" srcId="{1A7148E6-ADBE-4641-ADC4-3359E066841E}" destId="{320B0DC3-18D7-42F3-B16F-0545A4EEF410}" srcOrd="2" destOrd="0" presId="urn:microsoft.com/office/officeart/2018/2/layout/IconVerticalSolidList"/>
    <dgm:cxn modelId="{EFBA8EA3-F298-4334-B8AF-CE50ACC8B80E}" type="presParOf" srcId="{1A7148E6-ADBE-4641-ADC4-3359E066841E}" destId="{4E51BA6F-7000-433A-B3A9-2FFB57D40ECC}" srcOrd="3" destOrd="0" presId="urn:microsoft.com/office/officeart/2018/2/layout/IconVerticalSolidList"/>
    <dgm:cxn modelId="{B38F8674-5CD3-47D4-A285-76F934FA401C}" type="presParOf" srcId="{46E0BA3D-6ECD-4D26-BEC5-E2633346BC24}" destId="{045AE58D-1C8E-4E21-ACFC-5E4A79C2A696}" srcOrd="5" destOrd="0" presId="urn:microsoft.com/office/officeart/2018/2/layout/IconVerticalSolidList"/>
    <dgm:cxn modelId="{3C04A107-731A-4803-A32F-CFC32C1805C1}" type="presParOf" srcId="{46E0BA3D-6ECD-4D26-BEC5-E2633346BC24}" destId="{61BFA34A-DB09-43E7-9306-7A09BA1C226E}" srcOrd="6" destOrd="0" presId="urn:microsoft.com/office/officeart/2018/2/layout/IconVerticalSolidList"/>
    <dgm:cxn modelId="{619EC088-353C-4FA3-BA39-E3F07B3AA1F4}" type="presParOf" srcId="{61BFA34A-DB09-43E7-9306-7A09BA1C226E}" destId="{BD7219B5-04AF-4BFD-AC86-89242788F1AB}" srcOrd="0" destOrd="0" presId="urn:microsoft.com/office/officeart/2018/2/layout/IconVerticalSolidList"/>
    <dgm:cxn modelId="{3D097D6E-AE13-4298-B496-6FDEA595801D}" type="presParOf" srcId="{61BFA34A-DB09-43E7-9306-7A09BA1C226E}" destId="{B1F61ACD-197E-4CB2-A6CE-DBDADA6D253E}" srcOrd="1" destOrd="0" presId="urn:microsoft.com/office/officeart/2018/2/layout/IconVerticalSolidList"/>
    <dgm:cxn modelId="{D1E0BFA9-F716-4A69-8FFF-F3F75E6E2AA0}" type="presParOf" srcId="{61BFA34A-DB09-43E7-9306-7A09BA1C226E}" destId="{701199D2-3C11-4CD6-89D4-7AA194B241A0}" srcOrd="2" destOrd="0" presId="urn:microsoft.com/office/officeart/2018/2/layout/IconVerticalSolidList"/>
    <dgm:cxn modelId="{9C21CEFD-90A7-459E-8FC5-CEDAE0D8FC89}" type="presParOf" srcId="{61BFA34A-DB09-43E7-9306-7A09BA1C226E}" destId="{A96892B9-9D55-47B1-B241-AF470FF4768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5410243-AFD9-45C8-8BEC-7A1E5CA46206}"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62D6781B-2F1A-4B75-A6CF-EF9B0A1FA198}">
      <dgm:prSet/>
      <dgm:spPr/>
      <dgm:t>
        <a:bodyPr/>
        <a:lstStyle/>
        <a:p>
          <a:r>
            <a:rPr lang="en-US" dirty="0"/>
            <a:t>For Model 1: Average Precision (AP) is 0.572. Average Recall (AR) is 0.646.</a:t>
          </a:r>
        </a:p>
      </dgm:t>
    </dgm:pt>
    <dgm:pt modelId="{2D1D9657-D053-4403-A5BD-90365134210A}" type="parTrans" cxnId="{1684A0E6-F3C9-4D87-8D11-D5E12120BDDA}">
      <dgm:prSet/>
      <dgm:spPr/>
      <dgm:t>
        <a:bodyPr/>
        <a:lstStyle/>
        <a:p>
          <a:endParaRPr lang="en-US"/>
        </a:p>
      </dgm:t>
    </dgm:pt>
    <dgm:pt modelId="{8F5D6E27-1E56-4C57-A9C7-DDEFF07019F7}" type="sibTrans" cxnId="{1684A0E6-F3C9-4D87-8D11-D5E12120BDDA}">
      <dgm:prSet/>
      <dgm:spPr/>
      <dgm:t>
        <a:bodyPr/>
        <a:lstStyle/>
        <a:p>
          <a:endParaRPr lang="en-US"/>
        </a:p>
      </dgm:t>
    </dgm:pt>
    <dgm:pt modelId="{FCF53635-DBD8-4AE7-8235-50A0D35D3F25}">
      <dgm:prSet/>
      <dgm:spPr/>
      <dgm:t>
        <a:bodyPr/>
        <a:lstStyle/>
        <a:p>
          <a:r>
            <a:rPr lang="en-US" dirty="0"/>
            <a:t>For Model 2: Average Precision (AP) is 0.654. Average Recall (AR) is 0.705.</a:t>
          </a:r>
        </a:p>
      </dgm:t>
    </dgm:pt>
    <dgm:pt modelId="{DC252F20-ECEA-489C-B11F-01C597B9884C}" type="parTrans" cxnId="{9E96D930-B5A6-44BB-AD59-CEA9D12814F6}">
      <dgm:prSet/>
      <dgm:spPr/>
      <dgm:t>
        <a:bodyPr/>
        <a:lstStyle/>
        <a:p>
          <a:endParaRPr lang="en-US"/>
        </a:p>
      </dgm:t>
    </dgm:pt>
    <dgm:pt modelId="{D91A0938-C433-4B07-B46D-4377CA60C77A}" type="sibTrans" cxnId="{9E96D930-B5A6-44BB-AD59-CEA9D12814F6}">
      <dgm:prSet/>
      <dgm:spPr/>
      <dgm:t>
        <a:bodyPr/>
        <a:lstStyle/>
        <a:p>
          <a:endParaRPr lang="en-US"/>
        </a:p>
      </dgm:t>
    </dgm:pt>
    <dgm:pt modelId="{F6EA1AAA-9942-4621-95F6-465749BFFBC6}">
      <dgm:prSet/>
      <dgm:spPr/>
      <dgm:t>
        <a:bodyPr/>
        <a:lstStyle/>
        <a:p>
          <a:r>
            <a:rPr lang="en-US" dirty="0"/>
            <a:t>“Average Precision  (AP) @[ </a:t>
          </a:r>
          <a:r>
            <a:rPr lang="en-US" dirty="0" err="1"/>
            <a:t>IoU</a:t>
          </a:r>
          <a:r>
            <a:rPr lang="en-US" dirty="0"/>
            <a:t>=0.20:1.00 | area=   all | </a:t>
          </a:r>
          <a:r>
            <a:rPr lang="en-US" dirty="0" err="1"/>
            <a:t>maxDets</a:t>
          </a:r>
          <a:r>
            <a:rPr lang="en-US" dirty="0"/>
            <a:t>=100 ] = 0.654”</a:t>
          </a:r>
        </a:p>
      </dgm:t>
    </dgm:pt>
    <dgm:pt modelId="{5B8C569C-0117-4F6B-ABCE-9B288EEA98D4}" type="parTrans" cxnId="{E5F3ADA9-2EB6-4A16-9045-55B3E79BA603}">
      <dgm:prSet/>
      <dgm:spPr/>
      <dgm:t>
        <a:bodyPr/>
        <a:lstStyle/>
        <a:p>
          <a:endParaRPr lang="en-US"/>
        </a:p>
      </dgm:t>
    </dgm:pt>
    <dgm:pt modelId="{07900F1F-AF44-4D5D-AC11-A12039E2EBC5}" type="sibTrans" cxnId="{E5F3ADA9-2EB6-4A16-9045-55B3E79BA603}">
      <dgm:prSet/>
      <dgm:spPr/>
      <dgm:t>
        <a:bodyPr/>
        <a:lstStyle/>
        <a:p>
          <a:endParaRPr lang="en-US"/>
        </a:p>
      </dgm:t>
    </dgm:pt>
    <dgm:pt modelId="{4FC13B07-3E27-48E9-97B9-27B4779AD35B}">
      <dgm:prSet/>
      <dgm:spPr/>
      <dgm:t>
        <a:bodyPr/>
        <a:lstStyle/>
        <a:p>
          <a:r>
            <a:rPr lang="en-US" dirty="0"/>
            <a:t>Model 2 outperforms Model 1 in both mAP and mAR across all </a:t>
          </a:r>
          <a:r>
            <a:rPr lang="en-US" dirty="0" err="1"/>
            <a:t>IoU</a:t>
          </a:r>
          <a:r>
            <a:rPr lang="en-US" dirty="0"/>
            <a:t> thresholds (from 0.20 to 1.00) and for all detection sizes (</a:t>
          </a:r>
          <a:r>
            <a:rPr lang="en-US" dirty="0" err="1"/>
            <a:t>maxDets</a:t>
          </a:r>
          <a:r>
            <a:rPr lang="en-US" dirty="0"/>
            <a:t>=100). It is more accurate and has a better detection rate.</a:t>
          </a:r>
        </a:p>
      </dgm:t>
    </dgm:pt>
    <dgm:pt modelId="{0C96B106-0275-4046-B1EC-47A7468DC83B}" type="parTrans" cxnId="{8DD91A65-D133-4B96-B304-54CB9C0D4136}">
      <dgm:prSet/>
      <dgm:spPr/>
      <dgm:t>
        <a:bodyPr/>
        <a:lstStyle/>
        <a:p>
          <a:endParaRPr lang="en-US"/>
        </a:p>
      </dgm:t>
    </dgm:pt>
    <dgm:pt modelId="{7C978E60-BC1F-4CFC-BDEF-EDB73D6BC0DE}" type="sibTrans" cxnId="{8DD91A65-D133-4B96-B304-54CB9C0D4136}">
      <dgm:prSet/>
      <dgm:spPr/>
      <dgm:t>
        <a:bodyPr/>
        <a:lstStyle/>
        <a:p>
          <a:endParaRPr lang="en-US"/>
        </a:p>
      </dgm:t>
    </dgm:pt>
    <dgm:pt modelId="{AA6BC1F9-B2C4-474E-8345-C9828A3F6F68}" type="pres">
      <dgm:prSet presAssocID="{65410243-AFD9-45C8-8BEC-7A1E5CA46206}" presName="outerComposite" presStyleCnt="0">
        <dgm:presLayoutVars>
          <dgm:chMax val="5"/>
          <dgm:dir/>
          <dgm:resizeHandles val="exact"/>
        </dgm:presLayoutVars>
      </dgm:prSet>
      <dgm:spPr/>
    </dgm:pt>
    <dgm:pt modelId="{00CAC57D-21C2-4C79-8A28-011385750F34}" type="pres">
      <dgm:prSet presAssocID="{65410243-AFD9-45C8-8BEC-7A1E5CA46206}" presName="dummyMaxCanvas" presStyleCnt="0">
        <dgm:presLayoutVars/>
      </dgm:prSet>
      <dgm:spPr/>
    </dgm:pt>
    <dgm:pt modelId="{F7270E93-0DD5-42FC-A495-6366222ABB79}" type="pres">
      <dgm:prSet presAssocID="{65410243-AFD9-45C8-8BEC-7A1E5CA46206}" presName="FourNodes_1" presStyleLbl="node1" presStyleIdx="0" presStyleCnt="4">
        <dgm:presLayoutVars>
          <dgm:bulletEnabled val="1"/>
        </dgm:presLayoutVars>
      </dgm:prSet>
      <dgm:spPr/>
    </dgm:pt>
    <dgm:pt modelId="{9CCCC363-F630-4753-93A4-E3410161409A}" type="pres">
      <dgm:prSet presAssocID="{65410243-AFD9-45C8-8BEC-7A1E5CA46206}" presName="FourNodes_2" presStyleLbl="node1" presStyleIdx="1" presStyleCnt="4">
        <dgm:presLayoutVars>
          <dgm:bulletEnabled val="1"/>
        </dgm:presLayoutVars>
      </dgm:prSet>
      <dgm:spPr/>
    </dgm:pt>
    <dgm:pt modelId="{A3667A52-4BA6-4DC8-B3E5-91A091CE5FB4}" type="pres">
      <dgm:prSet presAssocID="{65410243-AFD9-45C8-8BEC-7A1E5CA46206}" presName="FourNodes_3" presStyleLbl="node1" presStyleIdx="2" presStyleCnt="4">
        <dgm:presLayoutVars>
          <dgm:bulletEnabled val="1"/>
        </dgm:presLayoutVars>
      </dgm:prSet>
      <dgm:spPr/>
    </dgm:pt>
    <dgm:pt modelId="{20619101-822E-4C89-A888-81C935426D7C}" type="pres">
      <dgm:prSet presAssocID="{65410243-AFD9-45C8-8BEC-7A1E5CA46206}" presName="FourNodes_4" presStyleLbl="node1" presStyleIdx="3" presStyleCnt="4">
        <dgm:presLayoutVars>
          <dgm:bulletEnabled val="1"/>
        </dgm:presLayoutVars>
      </dgm:prSet>
      <dgm:spPr/>
    </dgm:pt>
    <dgm:pt modelId="{87C6ECD1-9DFD-4B94-9C1F-A04A57E9B616}" type="pres">
      <dgm:prSet presAssocID="{65410243-AFD9-45C8-8BEC-7A1E5CA46206}" presName="FourConn_1-2" presStyleLbl="fgAccFollowNode1" presStyleIdx="0" presStyleCnt="3">
        <dgm:presLayoutVars>
          <dgm:bulletEnabled val="1"/>
        </dgm:presLayoutVars>
      </dgm:prSet>
      <dgm:spPr/>
    </dgm:pt>
    <dgm:pt modelId="{422BE24B-C931-448B-82BA-EBA0FA229C4F}" type="pres">
      <dgm:prSet presAssocID="{65410243-AFD9-45C8-8BEC-7A1E5CA46206}" presName="FourConn_2-3" presStyleLbl="fgAccFollowNode1" presStyleIdx="1" presStyleCnt="3">
        <dgm:presLayoutVars>
          <dgm:bulletEnabled val="1"/>
        </dgm:presLayoutVars>
      </dgm:prSet>
      <dgm:spPr/>
    </dgm:pt>
    <dgm:pt modelId="{3624422E-B73E-4491-8E90-A81554879F26}" type="pres">
      <dgm:prSet presAssocID="{65410243-AFD9-45C8-8BEC-7A1E5CA46206}" presName="FourConn_3-4" presStyleLbl="fgAccFollowNode1" presStyleIdx="2" presStyleCnt="3">
        <dgm:presLayoutVars>
          <dgm:bulletEnabled val="1"/>
        </dgm:presLayoutVars>
      </dgm:prSet>
      <dgm:spPr/>
    </dgm:pt>
    <dgm:pt modelId="{980CD3A6-74B3-4DDD-A2F1-4CDC9DFE8C31}" type="pres">
      <dgm:prSet presAssocID="{65410243-AFD9-45C8-8BEC-7A1E5CA46206}" presName="FourNodes_1_text" presStyleLbl="node1" presStyleIdx="3" presStyleCnt="4">
        <dgm:presLayoutVars>
          <dgm:bulletEnabled val="1"/>
        </dgm:presLayoutVars>
      </dgm:prSet>
      <dgm:spPr/>
    </dgm:pt>
    <dgm:pt modelId="{D88E1B42-059A-4A7C-86B6-DED21752FC59}" type="pres">
      <dgm:prSet presAssocID="{65410243-AFD9-45C8-8BEC-7A1E5CA46206}" presName="FourNodes_2_text" presStyleLbl="node1" presStyleIdx="3" presStyleCnt="4">
        <dgm:presLayoutVars>
          <dgm:bulletEnabled val="1"/>
        </dgm:presLayoutVars>
      </dgm:prSet>
      <dgm:spPr/>
    </dgm:pt>
    <dgm:pt modelId="{090AB4A8-1598-420A-888E-B8559C9CF9D5}" type="pres">
      <dgm:prSet presAssocID="{65410243-AFD9-45C8-8BEC-7A1E5CA46206}" presName="FourNodes_3_text" presStyleLbl="node1" presStyleIdx="3" presStyleCnt="4">
        <dgm:presLayoutVars>
          <dgm:bulletEnabled val="1"/>
        </dgm:presLayoutVars>
      </dgm:prSet>
      <dgm:spPr/>
    </dgm:pt>
    <dgm:pt modelId="{91F1A200-4642-4674-A9F4-49FF53A06FF6}" type="pres">
      <dgm:prSet presAssocID="{65410243-AFD9-45C8-8BEC-7A1E5CA46206}" presName="FourNodes_4_text" presStyleLbl="node1" presStyleIdx="3" presStyleCnt="4">
        <dgm:presLayoutVars>
          <dgm:bulletEnabled val="1"/>
        </dgm:presLayoutVars>
      </dgm:prSet>
      <dgm:spPr/>
    </dgm:pt>
  </dgm:ptLst>
  <dgm:cxnLst>
    <dgm:cxn modelId="{F2179515-E7DE-45EA-B402-D92279EEB66E}" type="presOf" srcId="{07900F1F-AF44-4D5D-AC11-A12039E2EBC5}" destId="{3624422E-B73E-4491-8E90-A81554879F26}" srcOrd="0" destOrd="0" presId="urn:microsoft.com/office/officeart/2005/8/layout/vProcess5"/>
    <dgm:cxn modelId="{DDF69726-9979-4A16-9DF8-F87925199B8B}" type="presOf" srcId="{FCF53635-DBD8-4AE7-8235-50A0D35D3F25}" destId="{9CCCC363-F630-4753-93A4-E3410161409A}" srcOrd="0" destOrd="0" presId="urn:microsoft.com/office/officeart/2005/8/layout/vProcess5"/>
    <dgm:cxn modelId="{9E96D930-B5A6-44BB-AD59-CEA9D12814F6}" srcId="{65410243-AFD9-45C8-8BEC-7A1E5CA46206}" destId="{FCF53635-DBD8-4AE7-8235-50A0D35D3F25}" srcOrd="1" destOrd="0" parTransId="{DC252F20-ECEA-489C-B11F-01C597B9884C}" sibTransId="{D91A0938-C433-4B07-B46D-4377CA60C77A}"/>
    <dgm:cxn modelId="{C3674C64-8E65-4586-8300-E0D3544D3B3C}" type="presOf" srcId="{62D6781B-2F1A-4B75-A6CF-EF9B0A1FA198}" destId="{980CD3A6-74B3-4DDD-A2F1-4CDC9DFE8C31}" srcOrd="1" destOrd="0" presId="urn:microsoft.com/office/officeart/2005/8/layout/vProcess5"/>
    <dgm:cxn modelId="{8DD91A65-D133-4B96-B304-54CB9C0D4136}" srcId="{65410243-AFD9-45C8-8BEC-7A1E5CA46206}" destId="{4FC13B07-3E27-48E9-97B9-27B4779AD35B}" srcOrd="3" destOrd="0" parTransId="{0C96B106-0275-4046-B1EC-47A7468DC83B}" sibTransId="{7C978E60-BC1F-4CFC-BDEF-EDB73D6BC0DE}"/>
    <dgm:cxn modelId="{6879DA4E-6B0E-4C14-B61F-C0B49C1B533E}" type="presOf" srcId="{F6EA1AAA-9942-4621-95F6-465749BFFBC6}" destId="{090AB4A8-1598-420A-888E-B8559C9CF9D5}" srcOrd="1" destOrd="0" presId="urn:microsoft.com/office/officeart/2005/8/layout/vProcess5"/>
    <dgm:cxn modelId="{462F0C79-68F0-4ADC-AB0E-1B975AB3F388}" type="presOf" srcId="{D91A0938-C433-4B07-B46D-4377CA60C77A}" destId="{422BE24B-C931-448B-82BA-EBA0FA229C4F}" srcOrd="0" destOrd="0" presId="urn:microsoft.com/office/officeart/2005/8/layout/vProcess5"/>
    <dgm:cxn modelId="{DED91E95-DFC8-4A1F-8769-8DDA951CAB73}" type="presOf" srcId="{F6EA1AAA-9942-4621-95F6-465749BFFBC6}" destId="{A3667A52-4BA6-4DC8-B3E5-91A091CE5FB4}" srcOrd="0" destOrd="0" presId="urn:microsoft.com/office/officeart/2005/8/layout/vProcess5"/>
    <dgm:cxn modelId="{E5F3ADA9-2EB6-4A16-9045-55B3E79BA603}" srcId="{65410243-AFD9-45C8-8BEC-7A1E5CA46206}" destId="{F6EA1AAA-9942-4621-95F6-465749BFFBC6}" srcOrd="2" destOrd="0" parTransId="{5B8C569C-0117-4F6B-ABCE-9B288EEA98D4}" sibTransId="{07900F1F-AF44-4D5D-AC11-A12039E2EBC5}"/>
    <dgm:cxn modelId="{16E04BB3-9DC8-45D2-9C10-80C195C9296A}" type="presOf" srcId="{4FC13B07-3E27-48E9-97B9-27B4779AD35B}" destId="{20619101-822E-4C89-A888-81C935426D7C}" srcOrd="0" destOrd="0" presId="urn:microsoft.com/office/officeart/2005/8/layout/vProcess5"/>
    <dgm:cxn modelId="{BA544EB3-3659-42B2-B1DE-1B166E71062F}" type="presOf" srcId="{65410243-AFD9-45C8-8BEC-7A1E5CA46206}" destId="{AA6BC1F9-B2C4-474E-8345-C9828A3F6F68}" srcOrd="0" destOrd="0" presId="urn:microsoft.com/office/officeart/2005/8/layout/vProcess5"/>
    <dgm:cxn modelId="{B7E221CF-F8F5-49A6-AFDF-426597DABD82}" type="presOf" srcId="{FCF53635-DBD8-4AE7-8235-50A0D35D3F25}" destId="{D88E1B42-059A-4A7C-86B6-DED21752FC59}" srcOrd="1" destOrd="0" presId="urn:microsoft.com/office/officeart/2005/8/layout/vProcess5"/>
    <dgm:cxn modelId="{1684A0E6-F3C9-4D87-8D11-D5E12120BDDA}" srcId="{65410243-AFD9-45C8-8BEC-7A1E5CA46206}" destId="{62D6781B-2F1A-4B75-A6CF-EF9B0A1FA198}" srcOrd="0" destOrd="0" parTransId="{2D1D9657-D053-4403-A5BD-90365134210A}" sibTransId="{8F5D6E27-1E56-4C57-A9C7-DDEFF07019F7}"/>
    <dgm:cxn modelId="{223B28EA-8AC3-4693-A7C8-A1BE416C66D3}" type="presOf" srcId="{4FC13B07-3E27-48E9-97B9-27B4779AD35B}" destId="{91F1A200-4642-4674-A9F4-49FF53A06FF6}" srcOrd="1" destOrd="0" presId="urn:microsoft.com/office/officeart/2005/8/layout/vProcess5"/>
    <dgm:cxn modelId="{6E75ECEA-B588-425A-95E3-A917D74DD445}" type="presOf" srcId="{62D6781B-2F1A-4B75-A6CF-EF9B0A1FA198}" destId="{F7270E93-0DD5-42FC-A495-6366222ABB79}" srcOrd="0" destOrd="0" presId="urn:microsoft.com/office/officeart/2005/8/layout/vProcess5"/>
    <dgm:cxn modelId="{A0735DF7-B8F5-4824-A93C-D567908DF296}" type="presOf" srcId="{8F5D6E27-1E56-4C57-A9C7-DDEFF07019F7}" destId="{87C6ECD1-9DFD-4B94-9C1F-A04A57E9B616}" srcOrd="0" destOrd="0" presId="urn:microsoft.com/office/officeart/2005/8/layout/vProcess5"/>
    <dgm:cxn modelId="{D3B0E085-EA40-4BDA-930D-5E42D6D7532A}" type="presParOf" srcId="{AA6BC1F9-B2C4-474E-8345-C9828A3F6F68}" destId="{00CAC57D-21C2-4C79-8A28-011385750F34}" srcOrd="0" destOrd="0" presId="urn:microsoft.com/office/officeart/2005/8/layout/vProcess5"/>
    <dgm:cxn modelId="{60121F3E-DA7D-4B88-9773-A84245094A69}" type="presParOf" srcId="{AA6BC1F9-B2C4-474E-8345-C9828A3F6F68}" destId="{F7270E93-0DD5-42FC-A495-6366222ABB79}" srcOrd="1" destOrd="0" presId="urn:microsoft.com/office/officeart/2005/8/layout/vProcess5"/>
    <dgm:cxn modelId="{3F747317-C294-44A1-ADC2-369E603CB0FF}" type="presParOf" srcId="{AA6BC1F9-B2C4-474E-8345-C9828A3F6F68}" destId="{9CCCC363-F630-4753-93A4-E3410161409A}" srcOrd="2" destOrd="0" presId="urn:microsoft.com/office/officeart/2005/8/layout/vProcess5"/>
    <dgm:cxn modelId="{900D0850-3C8D-49B6-B17D-E69E56398325}" type="presParOf" srcId="{AA6BC1F9-B2C4-474E-8345-C9828A3F6F68}" destId="{A3667A52-4BA6-4DC8-B3E5-91A091CE5FB4}" srcOrd="3" destOrd="0" presId="urn:microsoft.com/office/officeart/2005/8/layout/vProcess5"/>
    <dgm:cxn modelId="{F563530C-28BF-4FDF-B56D-A89F4F718993}" type="presParOf" srcId="{AA6BC1F9-B2C4-474E-8345-C9828A3F6F68}" destId="{20619101-822E-4C89-A888-81C935426D7C}" srcOrd="4" destOrd="0" presId="urn:microsoft.com/office/officeart/2005/8/layout/vProcess5"/>
    <dgm:cxn modelId="{3D2137AC-A600-4A76-BF56-A890BD532931}" type="presParOf" srcId="{AA6BC1F9-B2C4-474E-8345-C9828A3F6F68}" destId="{87C6ECD1-9DFD-4B94-9C1F-A04A57E9B616}" srcOrd="5" destOrd="0" presId="urn:microsoft.com/office/officeart/2005/8/layout/vProcess5"/>
    <dgm:cxn modelId="{546C5AE3-E601-43B5-9129-BA3C1D5805FF}" type="presParOf" srcId="{AA6BC1F9-B2C4-474E-8345-C9828A3F6F68}" destId="{422BE24B-C931-448B-82BA-EBA0FA229C4F}" srcOrd="6" destOrd="0" presId="urn:microsoft.com/office/officeart/2005/8/layout/vProcess5"/>
    <dgm:cxn modelId="{E1F0C50B-5713-4E75-AC34-1657CC7C01A3}" type="presParOf" srcId="{AA6BC1F9-B2C4-474E-8345-C9828A3F6F68}" destId="{3624422E-B73E-4491-8E90-A81554879F26}" srcOrd="7" destOrd="0" presId="urn:microsoft.com/office/officeart/2005/8/layout/vProcess5"/>
    <dgm:cxn modelId="{235E48EE-1F44-4988-BE5B-71B5C0D36192}" type="presParOf" srcId="{AA6BC1F9-B2C4-474E-8345-C9828A3F6F68}" destId="{980CD3A6-74B3-4DDD-A2F1-4CDC9DFE8C31}" srcOrd="8" destOrd="0" presId="urn:microsoft.com/office/officeart/2005/8/layout/vProcess5"/>
    <dgm:cxn modelId="{DB48BEDE-BABD-4991-9A6A-CBECEA0C5A27}" type="presParOf" srcId="{AA6BC1F9-B2C4-474E-8345-C9828A3F6F68}" destId="{D88E1B42-059A-4A7C-86B6-DED21752FC59}" srcOrd="9" destOrd="0" presId="urn:microsoft.com/office/officeart/2005/8/layout/vProcess5"/>
    <dgm:cxn modelId="{BB64B2D4-ACB2-4EE6-89CC-05D4B15219D7}" type="presParOf" srcId="{AA6BC1F9-B2C4-474E-8345-C9828A3F6F68}" destId="{090AB4A8-1598-420A-888E-B8559C9CF9D5}" srcOrd="10" destOrd="0" presId="urn:microsoft.com/office/officeart/2005/8/layout/vProcess5"/>
    <dgm:cxn modelId="{D59B003B-290D-45EE-972C-40C38B25A582}" type="presParOf" srcId="{AA6BC1F9-B2C4-474E-8345-C9828A3F6F68}" destId="{91F1A200-4642-4674-A9F4-49FF53A06FF6}" srcOrd="11"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8CF6A2C-ADB4-4309-B30E-08FABEAEC96A}"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US"/>
        </a:p>
      </dgm:t>
    </dgm:pt>
    <dgm:pt modelId="{CA7C7389-AA0C-477F-AEF2-BA90C82D3569}">
      <dgm:prSet/>
      <dgm:spPr/>
      <dgm:t>
        <a:bodyPr/>
        <a:lstStyle/>
        <a:p>
          <a:r>
            <a:rPr lang="en-US" b="1" i="0"/>
            <a:t>Drone for Aerial Imaging</a:t>
          </a:r>
          <a:r>
            <a:rPr lang="en-US" b="0" i="0"/>
            <a:t>:</a:t>
          </a:r>
          <a:endParaRPr lang="en-US"/>
        </a:p>
      </dgm:t>
    </dgm:pt>
    <dgm:pt modelId="{DD31550A-47E1-4331-A0AD-4D3FAE68E348}" type="parTrans" cxnId="{BAB435BE-BE0B-4C69-BEE6-8EA5800789C4}">
      <dgm:prSet/>
      <dgm:spPr/>
      <dgm:t>
        <a:bodyPr/>
        <a:lstStyle/>
        <a:p>
          <a:endParaRPr lang="en-US"/>
        </a:p>
      </dgm:t>
    </dgm:pt>
    <dgm:pt modelId="{F5477E47-AB57-42CC-8695-2350895C9C3B}" type="sibTrans" cxnId="{BAB435BE-BE0B-4C69-BEE6-8EA5800789C4}">
      <dgm:prSet/>
      <dgm:spPr/>
      <dgm:t>
        <a:bodyPr/>
        <a:lstStyle/>
        <a:p>
          <a:endParaRPr lang="en-US"/>
        </a:p>
      </dgm:t>
    </dgm:pt>
    <dgm:pt modelId="{7368DB82-7854-49B0-8D7A-7BA009904A83}">
      <dgm:prSet/>
      <dgm:spPr/>
      <dgm:t>
        <a:bodyPr/>
        <a:lstStyle/>
        <a:p>
          <a:r>
            <a:rPr lang="en-US" b="0" i="0"/>
            <a:t>Faculty-supplied for orchard image capture</a:t>
          </a:r>
          <a:endParaRPr lang="en-US"/>
        </a:p>
      </dgm:t>
    </dgm:pt>
    <dgm:pt modelId="{C7737531-F90A-4586-B4C2-41128F906B9E}" type="parTrans" cxnId="{40F49413-1C2A-44FC-A77D-8655AB80031E}">
      <dgm:prSet/>
      <dgm:spPr/>
      <dgm:t>
        <a:bodyPr/>
        <a:lstStyle/>
        <a:p>
          <a:endParaRPr lang="en-US"/>
        </a:p>
      </dgm:t>
    </dgm:pt>
    <dgm:pt modelId="{114703B2-136A-407F-B33F-9F3CC9C3725C}" type="sibTrans" cxnId="{40F49413-1C2A-44FC-A77D-8655AB80031E}">
      <dgm:prSet/>
      <dgm:spPr/>
      <dgm:t>
        <a:bodyPr/>
        <a:lstStyle/>
        <a:p>
          <a:endParaRPr lang="en-US"/>
        </a:p>
      </dgm:t>
    </dgm:pt>
    <dgm:pt modelId="{EAD13BF5-0CA2-46B6-B4C3-B156893E8D33}">
      <dgm:prSet/>
      <dgm:spPr/>
      <dgm:t>
        <a:bodyPr/>
        <a:lstStyle/>
        <a:p>
          <a:r>
            <a:rPr lang="en-US" b="1" i="0"/>
            <a:t>Model Development Platform</a:t>
          </a:r>
          <a:r>
            <a:rPr lang="en-US" b="0" i="0"/>
            <a:t>:</a:t>
          </a:r>
          <a:endParaRPr lang="en-US"/>
        </a:p>
      </dgm:t>
    </dgm:pt>
    <dgm:pt modelId="{08645E68-8D2D-419F-9D9B-2876589EFF8A}" type="parTrans" cxnId="{2844A248-BFF3-43C6-B86B-B97A1578183E}">
      <dgm:prSet/>
      <dgm:spPr/>
      <dgm:t>
        <a:bodyPr/>
        <a:lstStyle/>
        <a:p>
          <a:endParaRPr lang="en-US"/>
        </a:p>
      </dgm:t>
    </dgm:pt>
    <dgm:pt modelId="{A2C1CE35-56AE-4F07-982D-55E33F107B34}" type="sibTrans" cxnId="{2844A248-BFF3-43C6-B86B-B97A1578183E}">
      <dgm:prSet/>
      <dgm:spPr/>
      <dgm:t>
        <a:bodyPr/>
        <a:lstStyle/>
        <a:p>
          <a:endParaRPr lang="en-US"/>
        </a:p>
      </dgm:t>
    </dgm:pt>
    <dgm:pt modelId="{213FDBDE-EEE5-4758-835C-D6A080D046BE}">
      <dgm:prSet/>
      <dgm:spPr/>
      <dgm:t>
        <a:bodyPr/>
        <a:lstStyle/>
        <a:p>
          <a:r>
            <a:rPr lang="en-US" b="0" i="0" dirty="0"/>
            <a:t>Using my device GPU for model development.</a:t>
          </a:r>
          <a:endParaRPr lang="en-US" dirty="0"/>
        </a:p>
      </dgm:t>
    </dgm:pt>
    <dgm:pt modelId="{6D0C7FEE-01B3-4480-B2C6-C3179D56E917}" type="parTrans" cxnId="{4609E10B-F8AD-4EAA-8E1D-4DE8543AD19E}">
      <dgm:prSet/>
      <dgm:spPr/>
      <dgm:t>
        <a:bodyPr/>
        <a:lstStyle/>
        <a:p>
          <a:endParaRPr lang="en-US"/>
        </a:p>
      </dgm:t>
    </dgm:pt>
    <dgm:pt modelId="{2FE93EE2-BFAF-470D-95CB-3174DC6F705D}" type="sibTrans" cxnId="{4609E10B-F8AD-4EAA-8E1D-4DE8543AD19E}">
      <dgm:prSet/>
      <dgm:spPr/>
      <dgm:t>
        <a:bodyPr/>
        <a:lstStyle/>
        <a:p>
          <a:endParaRPr lang="en-US"/>
        </a:p>
      </dgm:t>
    </dgm:pt>
    <dgm:pt modelId="{4FDE892A-7C98-4359-A55F-3B52E59CEBD9}">
      <dgm:prSet/>
      <dgm:spPr/>
      <dgm:t>
        <a:bodyPr/>
        <a:lstStyle/>
        <a:p>
          <a:r>
            <a:rPr lang="en-US" b="1" i="0" dirty="0"/>
            <a:t>Additional Costs</a:t>
          </a:r>
          <a:r>
            <a:rPr lang="en-US" b="0" i="0" dirty="0"/>
            <a:t>:</a:t>
          </a:r>
          <a:endParaRPr lang="en-US" dirty="0"/>
        </a:p>
      </dgm:t>
    </dgm:pt>
    <dgm:pt modelId="{E989A69D-F2E5-4400-96B8-FDA016FCDD0B}" type="parTrans" cxnId="{A4A8EED0-DB07-409B-AA14-D9F59758E96C}">
      <dgm:prSet/>
      <dgm:spPr/>
      <dgm:t>
        <a:bodyPr/>
        <a:lstStyle/>
        <a:p>
          <a:endParaRPr lang="en-US"/>
        </a:p>
      </dgm:t>
    </dgm:pt>
    <dgm:pt modelId="{CDC48425-99FE-42E3-AA01-1C8A41EDF6D7}" type="sibTrans" cxnId="{A4A8EED0-DB07-409B-AA14-D9F59758E96C}">
      <dgm:prSet/>
      <dgm:spPr/>
      <dgm:t>
        <a:bodyPr/>
        <a:lstStyle/>
        <a:p>
          <a:endParaRPr lang="en-US"/>
        </a:p>
      </dgm:t>
    </dgm:pt>
    <dgm:pt modelId="{CA91F32F-D01E-4F82-8139-E8D4583DAD99}">
      <dgm:prSet/>
      <dgm:spPr/>
      <dgm:t>
        <a:bodyPr/>
        <a:lstStyle/>
        <a:p>
          <a:r>
            <a:rPr lang="en-US" b="0" i="0" dirty="0"/>
            <a:t>No anticipated extra expenses for project completion.</a:t>
          </a:r>
          <a:endParaRPr lang="en-US" dirty="0"/>
        </a:p>
      </dgm:t>
    </dgm:pt>
    <dgm:pt modelId="{9C3E5678-B286-401A-B93B-1A9BB569075C}" type="parTrans" cxnId="{6AF65981-E3DC-414C-89A1-B9D2EEBD18B8}">
      <dgm:prSet/>
      <dgm:spPr/>
      <dgm:t>
        <a:bodyPr/>
        <a:lstStyle/>
        <a:p>
          <a:endParaRPr lang="en-US"/>
        </a:p>
      </dgm:t>
    </dgm:pt>
    <dgm:pt modelId="{840A7232-9CF6-4EF9-991F-91A47A4FD4DD}" type="sibTrans" cxnId="{6AF65981-E3DC-414C-89A1-B9D2EEBD18B8}">
      <dgm:prSet/>
      <dgm:spPr/>
      <dgm:t>
        <a:bodyPr/>
        <a:lstStyle/>
        <a:p>
          <a:endParaRPr lang="en-US"/>
        </a:p>
      </dgm:t>
    </dgm:pt>
    <dgm:pt modelId="{C6CF2CCE-5D4C-4E77-9775-E176AEC7B6E9}" type="pres">
      <dgm:prSet presAssocID="{B8CF6A2C-ADB4-4309-B30E-08FABEAEC96A}" presName="linear" presStyleCnt="0">
        <dgm:presLayoutVars>
          <dgm:dir/>
          <dgm:animLvl val="lvl"/>
          <dgm:resizeHandles val="exact"/>
        </dgm:presLayoutVars>
      </dgm:prSet>
      <dgm:spPr/>
    </dgm:pt>
    <dgm:pt modelId="{91D5E915-7114-4292-B26B-7BD109DCF3E9}" type="pres">
      <dgm:prSet presAssocID="{CA7C7389-AA0C-477F-AEF2-BA90C82D3569}" presName="parentLin" presStyleCnt="0"/>
      <dgm:spPr/>
    </dgm:pt>
    <dgm:pt modelId="{A2FDD76D-2483-4AD4-AF18-65E7926D815F}" type="pres">
      <dgm:prSet presAssocID="{CA7C7389-AA0C-477F-AEF2-BA90C82D3569}" presName="parentLeftMargin" presStyleLbl="node1" presStyleIdx="0" presStyleCnt="3"/>
      <dgm:spPr/>
    </dgm:pt>
    <dgm:pt modelId="{C5102B93-D74A-4EB6-86F0-34E3A55070BC}" type="pres">
      <dgm:prSet presAssocID="{CA7C7389-AA0C-477F-AEF2-BA90C82D3569}" presName="parentText" presStyleLbl="node1" presStyleIdx="0" presStyleCnt="3">
        <dgm:presLayoutVars>
          <dgm:chMax val="0"/>
          <dgm:bulletEnabled val="1"/>
        </dgm:presLayoutVars>
      </dgm:prSet>
      <dgm:spPr/>
    </dgm:pt>
    <dgm:pt modelId="{0ED36893-362F-45B3-B4FD-5F07AF8784C8}" type="pres">
      <dgm:prSet presAssocID="{CA7C7389-AA0C-477F-AEF2-BA90C82D3569}" presName="negativeSpace" presStyleCnt="0"/>
      <dgm:spPr/>
    </dgm:pt>
    <dgm:pt modelId="{CF632F2C-6269-4953-ABD5-AA735A96DC33}" type="pres">
      <dgm:prSet presAssocID="{CA7C7389-AA0C-477F-AEF2-BA90C82D3569}" presName="childText" presStyleLbl="conFgAcc1" presStyleIdx="0" presStyleCnt="3">
        <dgm:presLayoutVars>
          <dgm:bulletEnabled val="1"/>
        </dgm:presLayoutVars>
      </dgm:prSet>
      <dgm:spPr/>
    </dgm:pt>
    <dgm:pt modelId="{6796630D-AC48-4566-BF05-5A6D7E77EEF7}" type="pres">
      <dgm:prSet presAssocID="{F5477E47-AB57-42CC-8695-2350895C9C3B}" presName="spaceBetweenRectangles" presStyleCnt="0"/>
      <dgm:spPr/>
    </dgm:pt>
    <dgm:pt modelId="{15431EB8-8AEB-43DB-8326-84D93A345992}" type="pres">
      <dgm:prSet presAssocID="{EAD13BF5-0CA2-46B6-B4C3-B156893E8D33}" presName="parentLin" presStyleCnt="0"/>
      <dgm:spPr/>
    </dgm:pt>
    <dgm:pt modelId="{06F2A186-995C-49D2-9C45-74871816F643}" type="pres">
      <dgm:prSet presAssocID="{EAD13BF5-0CA2-46B6-B4C3-B156893E8D33}" presName="parentLeftMargin" presStyleLbl="node1" presStyleIdx="0" presStyleCnt="3"/>
      <dgm:spPr/>
    </dgm:pt>
    <dgm:pt modelId="{1513FE2A-536F-4DC7-9872-29BC354C2E45}" type="pres">
      <dgm:prSet presAssocID="{EAD13BF5-0CA2-46B6-B4C3-B156893E8D33}" presName="parentText" presStyleLbl="node1" presStyleIdx="1" presStyleCnt="3">
        <dgm:presLayoutVars>
          <dgm:chMax val="0"/>
          <dgm:bulletEnabled val="1"/>
        </dgm:presLayoutVars>
      </dgm:prSet>
      <dgm:spPr/>
    </dgm:pt>
    <dgm:pt modelId="{FE856608-28B4-4263-9408-CF840A8ABEFC}" type="pres">
      <dgm:prSet presAssocID="{EAD13BF5-0CA2-46B6-B4C3-B156893E8D33}" presName="negativeSpace" presStyleCnt="0"/>
      <dgm:spPr/>
    </dgm:pt>
    <dgm:pt modelId="{4797D4F3-3FC8-4898-BC60-B8AEFC248783}" type="pres">
      <dgm:prSet presAssocID="{EAD13BF5-0CA2-46B6-B4C3-B156893E8D33}" presName="childText" presStyleLbl="conFgAcc1" presStyleIdx="1" presStyleCnt="3">
        <dgm:presLayoutVars>
          <dgm:bulletEnabled val="1"/>
        </dgm:presLayoutVars>
      </dgm:prSet>
      <dgm:spPr/>
    </dgm:pt>
    <dgm:pt modelId="{60C9FEBE-BA5C-4578-AF73-DBC7710CC16B}" type="pres">
      <dgm:prSet presAssocID="{A2C1CE35-56AE-4F07-982D-55E33F107B34}" presName="spaceBetweenRectangles" presStyleCnt="0"/>
      <dgm:spPr/>
    </dgm:pt>
    <dgm:pt modelId="{A8D9008D-728F-4715-9793-CD7BF0712C0E}" type="pres">
      <dgm:prSet presAssocID="{4FDE892A-7C98-4359-A55F-3B52E59CEBD9}" presName="parentLin" presStyleCnt="0"/>
      <dgm:spPr/>
    </dgm:pt>
    <dgm:pt modelId="{34C15445-31EE-4783-A6D2-8C310973CBB7}" type="pres">
      <dgm:prSet presAssocID="{4FDE892A-7C98-4359-A55F-3B52E59CEBD9}" presName="parentLeftMargin" presStyleLbl="node1" presStyleIdx="1" presStyleCnt="3"/>
      <dgm:spPr/>
    </dgm:pt>
    <dgm:pt modelId="{9DE0A129-DB00-4126-8C4A-7F05D5748D02}" type="pres">
      <dgm:prSet presAssocID="{4FDE892A-7C98-4359-A55F-3B52E59CEBD9}" presName="parentText" presStyleLbl="node1" presStyleIdx="2" presStyleCnt="3">
        <dgm:presLayoutVars>
          <dgm:chMax val="0"/>
          <dgm:bulletEnabled val="1"/>
        </dgm:presLayoutVars>
      </dgm:prSet>
      <dgm:spPr/>
    </dgm:pt>
    <dgm:pt modelId="{BAAE3DE9-6032-4908-90F7-53BFB0D814DF}" type="pres">
      <dgm:prSet presAssocID="{4FDE892A-7C98-4359-A55F-3B52E59CEBD9}" presName="negativeSpace" presStyleCnt="0"/>
      <dgm:spPr/>
    </dgm:pt>
    <dgm:pt modelId="{E9F18B9F-D0B6-4D38-A963-F702D9A01FDA}" type="pres">
      <dgm:prSet presAssocID="{4FDE892A-7C98-4359-A55F-3B52E59CEBD9}" presName="childText" presStyleLbl="conFgAcc1" presStyleIdx="2" presStyleCnt="3">
        <dgm:presLayoutVars>
          <dgm:bulletEnabled val="1"/>
        </dgm:presLayoutVars>
      </dgm:prSet>
      <dgm:spPr/>
    </dgm:pt>
  </dgm:ptLst>
  <dgm:cxnLst>
    <dgm:cxn modelId="{4609E10B-F8AD-4EAA-8E1D-4DE8543AD19E}" srcId="{EAD13BF5-0CA2-46B6-B4C3-B156893E8D33}" destId="{213FDBDE-EEE5-4758-835C-D6A080D046BE}" srcOrd="0" destOrd="0" parTransId="{6D0C7FEE-01B3-4480-B2C6-C3179D56E917}" sibTransId="{2FE93EE2-BFAF-470D-95CB-3174DC6F705D}"/>
    <dgm:cxn modelId="{40F49413-1C2A-44FC-A77D-8655AB80031E}" srcId="{CA7C7389-AA0C-477F-AEF2-BA90C82D3569}" destId="{7368DB82-7854-49B0-8D7A-7BA009904A83}" srcOrd="0" destOrd="0" parTransId="{C7737531-F90A-4586-B4C2-41128F906B9E}" sibTransId="{114703B2-136A-407F-B33F-9F3CC9C3725C}"/>
    <dgm:cxn modelId="{13FCEB13-9838-4A80-AA01-6E2BD61FAF33}" type="presOf" srcId="{CA7C7389-AA0C-477F-AEF2-BA90C82D3569}" destId="{A2FDD76D-2483-4AD4-AF18-65E7926D815F}" srcOrd="0" destOrd="0" presId="urn:microsoft.com/office/officeart/2005/8/layout/list1"/>
    <dgm:cxn modelId="{E0660B23-9774-4F9D-A3A3-C801A8584477}" type="presOf" srcId="{CA91F32F-D01E-4F82-8139-E8D4583DAD99}" destId="{E9F18B9F-D0B6-4D38-A963-F702D9A01FDA}" srcOrd="0" destOrd="0" presId="urn:microsoft.com/office/officeart/2005/8/layout/list1"/>
    <dgm:cxn modelId="{E3859560-982D-4AB1-9212-5CA980ADC708}" type="presOf" srcId="{EAD13BF5-0CA2-46B6-B4C3-B156893E8D33}" destId="{1513FE2A-536F-4DC7-9872-29BC354C2E45}" srcOrd="1" destOrd="0" presId="urn:microsoft.com/office/officeart/2005/8/layout/list1"/>
    <dgm:cxn modelId="{2844A248-BFF3-43C6-B86B-B97A1578183E}" srcId="{B8CF6A2C-ADB4-4309-B30E-08FABEAEC96A}" destId="{EAD13BF5-0CA2-46B6-B4C3-B156893E8D33}" srcOrd="1" destOrd="0" parTransId="{08645E68-8D2D-419F-9D9B-2876589EFF8A}" sibTransId="{A2C1CE35-56AE-4F07-982D-55E33F107B34}"/>
    <dgm:cxn modelId="{6AF65981-E3DC-414C-89A1-B9D2EEBD18B8}" srcId="{4FDE892A-7C98-4359-A55F-3B52E59CEBD9}" destId="{CA91F32F-D01E-4F82-8139-E8D4583DAD99}" srcOrd="0" destOrd="0" parTransId="{9C3E5678-B286-401A-B93B-1A9BB569075C}" sibTransId="{840A7232-9CF6-4EF9-991F-91A47A4FD4DD}"/>
    <dgm:cxn modelId="{32B6C29B-8ECF-4E8E-9B19-FFCDFDE773DC}" type="presOf" srcId="{213FDBDE-EEE5-4758-835C-D6A080D046BE}" destId="{4797D4F3-3FC8-4898-BC60-B8AEFC248783}" srcOrd="0" destOrd="0" presId="urn:microsoft.com/office/officeart/2005/8/layout/list1"/>
    <dgm:cxn modelId="{1E36B1A3-7C06-4451-8AD4-BDE9CCCB0A3E}" type="presOf" srcId="{4FDE892A-7C98-4359-A55F-3B52E59CEBD9}" destId="{9DE0A129-DB00-4126-8C4A-7F05D5748D02}" srcOrd="1" destOrd="0" presId="urn:microsoft.com/office/officeart/2005/8/layout/list1"/>
    <dgm:cxn modelId="{D6E4DFA3-C095-441B-9483-D2C943D2555E}" type="presOf" srcId="{4FDE892A-7C98-4359-A55F-3B52E59CEBD9}" destId="{34C15445-31EE-4783-A6D2-8C310973CBB7}" srcOrd="0" destOrd="0" presId="urn:microsoft.com/office/officeart/2005/8/layout/list1"/>
    <dgm:cxn modelId="{2B0EA1BC-274C-4BB1-B0F6-22EB81E1A3F4}" type="presOf" srcId="{B8CF6A2C-ADB4-4309-B30E-08FABEAEC96A}" destId="{C6CF2CCE-5D4C-4E77-9775-E176AEC7B6E9}" srcOrd="0" destOrd="0" presId="urn:microsoft.com/office/officeart/2005/8/layout/list1"/>
    <dgm:cxn modelId="{BAB435BE-BE0B-4C69-BEE6-8EA5800789C4}" srcId="{B8CF6A2C-ADB4-4309-B30E-08FABEAEC96A}" destId="{CA7C7389-AA0C-477F-AEF2-BA90C82D3569}" srcOrd="0" destOrd="0" parTransId="{DD31550A-47E1-4331-A0AD-4D3FAE68E348}" sibTransId="{F5477E47-AB57-42CC-8695-2350895C9C3B}"/>
    <dgm:cxn modelId="{9E65A4C6-5588-46B1-967B-8889EF773290}" type="presOf" srcId="{7368DB82-7854-49B0-8D7A-7BA009904A83}" destId="{CF632F2C-6269-4953-ABD5-AA735A96DC33}" srcOrd="0" destOrd="0" presId="urn:microsoft.com/office/officeart/2005/8/layout/list1"/>
    <dgm:cxn modelId="{A4A8EED0-DB07-409B-AA14-D9F59758E96C}" srcId="{B8CF6A2C-ADB4-4309-B30E-08FABEAEC96A}" destId="{4FDE892A-7C98-4359-A55F-3B52E59CEBD9}" srcOrd="2" destOrd="0" parTransId="{E989A69D-F2E5-4400-96B8-FDA016FCDD0B}" sibTransId="{CDC48425-99FE-42E3-AA01-1C8A41EDF6D7}"/>
    <dgm:cxn modelId="{4A50F2D0-53EC-4988-A6CE-36AB6C769D54}" type="presOf" srcId="{EAD13BF5-0CA2-46B6-B4C3-B156893E8D33}" destId="{06F2A186-995C-49D2-9C45-74871816F643}" srcOrd="0" destOrd="0" presId="urn:microsoft.com/office/officeart/2005/8/layout/list1"/>
    <dgm:cxn modelId="{A4949EE8-79A1-4F8D-8C44-766AFBAD274F}" type="presOf" srcId="{CA7C7389-AA0C-477F-AEF2-BA90C82D3569}" destId="{C5102B93-D74A-4EB6-86F0-34E3A55070BC}" srcOrd="1" destOrd="0" presId="urn:microsoft.com/office/officeart/2005/8/layout/list1"/>
    <dgm:cxn modelId="{768FB1FD-E404-4152-BF46-D16B9A741248}" type="presParOf" srcId="{C6CF2CCE-5D4C-4E77-9775-E176AEC7B6E9}" destId="{91D5E915-7114-4292-B26B-7BD109DCF3E9}" srcOrd="0" destOrd="0" presId="urn:microsoft.com/office/officeart/2005/8/layout/list1"/>
    <dgm:cxn modelId="{6D752BF0-B9A6-4657-99DA-81A61D6F917B}" type="presParOf" srcId="{91D5E915-7114-4292-B26B-7BD109DCF3E9}" destId="{A2FDD76D-2483-4AD4-AF18-65E7926D815F}" srcOrd="0" destOrd="0" presId="urn:microsoft.com/office/officeart/2005/8/layout/list1"/>
    <dgm:cxn modelId="{42150141-FBDD-42D9-9DD1-37C0DB4869AF}" type="presParOf" srcId="{91D5E915-7114-4292-B26B-7BD109DCF3E9}" destId="{C5102B93-D74A-4EB6-86F0-34E3A55070BC}" srcOrd="1" destOrd="0" presId="urn:microsoft.com/office/officeart/2005/8/layout/list1"/>
    <dgm:cxn modelId="{1577C924-B405-4B3A-8AF9-469EE99064C4}" type="presParOf" srcId="{C6CF2CCE-5D4C-4E77-9775-E176AEC7B6E9}" destId="{0ED36893-362F-45B3-B4FD-5F07AF8784C8}" srcOrd="1" destOrd="0" presId="urn:microsoft.com/office/officeart/2005/8/layout/list1"/>
    <dgm:cxn modelId="{3521ADC7-84A5-4CDF-9039-27D9D870481C}" type="presParOf" srcId="{C6CF2CCE-5D4C-4E77-9775-E176AEC7B6E9}" destId="{CF632F2C-6269-4953-ABD5-AA735A96DC33}" srcOrd="2" destOrd="0" presId="urn:microsoft.com/office/officeart/2005/8/layout/list1"/>
    <dgm:cxn modelId="{08182A34-B142-4967-98BA-DF96AA812A17}" type="presParOf" srcId="{C6CF2CCE-5D4C-4E77-9775-E176AEC7B6E9}" destId="{6796630D-AC48-4566-BF05-5A6D7E77EEF7}" srcOrd="3" destOrd="0" presId="urn:microsoft.com/office/officeart/2005/8/layout/list1"/>
    <dgm:cxn modelId="{C7538A27-43D1-49FA-8CDC-164E31E94ACA}" type="presParOf" srcId="{C6CF2CCE-5D4C-4E77-9775-E176AEC7B6E9}" destId="{15431EB8-8AEB-43DB-8326-84D93A345992}" srcOrd="4" destOrd="0" presId="urn:microsoft.com/office/officeart/2005/8/layout/list1"/>
    <dgm:cxn modelId="{CDE168EE-11EC-4686-9E48-50CEFEC4ED45}" type="presParOf" srcId="{15431EB8-8AEB-43DB-8326-84D93A345992}" destId="{06F2A186-995C-49D2-9C45-74871816F643}" srcOrd="0" destOrd="0" presId="urn:microsoft.com/office/officeart/2005/8/layout/list1"/>
    <dgm:cxn modelId="{697B7525-1FC9-4550-93B3-C3E12C89B52D}" type="presParOf" srcId="{15431EB8-8AEB-43DB-8326-84D93A345992}" destId="{1513FE2A-536F-4DC7-9872-29BC354C2E45}" srcOrd="1" destOrd="0" presId="urn:microsoft.com/office/officeart/2005/8/layout/list1"/>
    <dgm:cxn modelId="{31451430-5037-4F42-B5EA-4AF735F00FA5}" type="presParOf" srcId="{C6CF2CCE-5D4C-4E77-9775-E176AEC7B6E9}" destId="{FE856608-28B4-4263-9408-CF840A8ABEFC}" srcOrd="5" destOrd="0" presId="urn:microsoft.com/office/officeart/2005/8/layout/list1"/>
    <dgm:cxn modelId="{2FEAA3F4-34F1-4F96-9EF0-A99AC58C7863}" type="presParOf" srcId="{C6CF2CCE-5D4C-4E77-9775-E176AEC7B6E9}" destId="{4797D4F3-3FC8-4898-BC60-B8AEFC248783}" srcOrd="6" destOrd="0" presId="urn:microsoft.com/office/officeart/2005/8/layout/list1"/>
    <dgm:cxn modelId="{2C0FBD92-0DBC-4F4A-907B-CE7BAE28B24E}" type="presParOf" srcId="{C6CF2CCE-5D4C-4E77-9775-E176AEC7B6E9}" destId="{60C9FEBE-BA5C-4578-AF73-DBC7710CC16B}" srcOrd="7" destOrd="0" presId="urn:microsoft.com/office/officeart/2005/8/layout/list1"/>
    <dgm:cxn modelId="{7C11EBFA-286D-47C8-A5B2-3749805EEAE7}" type="presParOf" srcId="{C6CF2CCE-5D4C-4E77-9775-E176AEC7B6E9}" destId="{A8D9008D-728F-4715-9793-CD7BF0712C0E}" srcOrd="8" destOrd="0" presId="urn:microsoft.com/office/officeart/2005/8/layout/list1"/>
    <dgm:cxn modelId="{4B0D3805-5D74-4D30-8B9B-C636B6E8C527}" type="presParOf" srcId="{A8D9008D-728F-4715-9793-CD7BF0712C0E}" destId="{34C15445-31EE-4783-A6D2-8C310973CBB7}" srcOrd="0" destOrd="0" presId="urn:microsoft.com/office/officeart/2005/8/layout/list1"/>
    <dgm:cxn modelId="{9E2AF6A3-50A4-406F-A4DB-3CC6756B2BF5}" type="presParOf" srcId="{A8D9008D-728F-4715-9793-CD7BF0712C0E}" destId="{9DE0A129-DB00-4126-8C4A-7F05D5748D02}" srcOrd="1" destOrd="0" presId="urn:microsoft.com/office/officeart/2005/8/layout/list1"/>
    <dgm:cxn modelId="{7BA494EB-7915-4867-B1DD-C45D172C4649}" type="presParOf" srcId="{C6CF2CCE-5D4C-4E77-9775-E176AEC7B6E9}" destId="{BAAE3DE9-6032-4908-90F7-53BFB0D814DF}" srcOrd="9" destOrd="0" presId="urn:microsoft.com/office/officeart/2005/8/layout/list1"/>
    <dgm:cxn modelId="{FF137CA2-98AC-41C5-87CA-1D5920885189}" type="presParOf" srcId="{C6CF2CCE-5D4C-4E77-9775-E176AEC7B6E9}" destId="{E9F18B9F-D0B6-4D38-A963-F702D9A01FDA}"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5C98EFF-E0F7-4AB2-86B0-ECD10A26493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3CF6D32-A3CD-4F20-888D-CE25EB22CA3E}">
      <dgm:prSet/>
      <dgm:spPr/>
      <dgm:t>
        <a:bodyPr/>
        <a:lstStyle/>
        <a:p>
          <a:pPr>
            <a:lnSpc>
              <a:spcPct val="100000"/>
            </a:lnSpc>
            <a:defRPr cap="all"/>
          </a:pPr>
          <a:r>
            <a:rPr lang="en-US" dirty="0">
              <a:latin typeface="Times New Roman" panose="02020603050405020304" pitchFamily="18" charset="0"/>
              <a:cs typeface="Times New Roman" panose="02020603050405020304" pitchFamily="18" charset="0"/>
            </a:rPr>
            <a:t>Predict mango ripeness status</a:t>
          </a:r>
        </a:p>
      </dgm:t>
    </dgm:pt>
    <dgm:pt modelId="{55217036-9163-47E3-BEDB-503F9A8884E2}" type="parTrans" cxnId="{7B2B6B12-F71A-4E2F-94EF-0B5337C0A893}">
      <dgm:prSet/>
      <dgm:spPr/>
      <dgm:t>
        <a:bodyPr/>
        <a:lstStyle/>
        <a:p>
          <a:endParaRPr lang="en-US">
            <a:latin typeface="Times New Roman" panose="02020603050405020304" pitchFamily="18" charset="0"/>
            <a:cs typeface="Times New Roman" panose="02020603050405020304" pitchFamily="18" charset="0"/>
          </a:endParaRPr>
        </a:p>
      </dgm:t>
    </dgm:pt>
    <dgm:pt modelId="{2C5B4E5C-7F76-4A58-8AA8-5E98A5FEBBD8}" type="sibTrans" cxnId="{7B2B6B12-F71A-4E2F-94EF-0B5337C0A893}">
      <dgm:prSet/>
      <dgm:spPr/>
      <dgm:t>
        <a:bodyPr/>
        <a:lstStyle/>
        <a:p>
          <a:endParaRPr lang="en-US">
            <a:latin typeface="Times New Roman" panose="02020603050405020304" pitchFamily="18" charset="0"/>
            <a:cs typeface="Times New Roman" panose="02020603050405020304" pitchFamily="18" charset="0"/>
          </a:endParaRPr>
        </a:p>
      </dgm:t>
    </dgm:pt>
    <dgm:pt modelId="{5EE95652-237E-40E8-BCDA-6045376BC1FA}" type="pres">
      <dgm:prSet presAssocID="{C5C98EFF-E0F7-4AB2-86B0-ECD10A26493A}" presName="root" presStyleCnt="0">
        <dgm:presLayoutVars>
          <dgm:dir/>
          <dgm:resizeHandles val="exact"/>
        </dgm:presLayoutVars>
      </dgm:prSet>
      <dgm:spPr/>
    </dgm:pt>
    <dgm:pt modelId="{D04E0BF5-CA00-4780-B46F-2821425D8144}" type="pres">
      <dgm:prSet presAssocID="{93CF6D32-A3CD-4F20-888D-CE25EB22CA3E}" presName="compNode" presStyleCnt="0"/>
      <dgm:spPr/>
    </dgm:pt>
    <dgm:pt modelId="{40145910-F243-4D99-856A-D44D207EC57D}" type="pres">
      <dgm:prSet presAssocID="{93CF6D32-A3CD-4F20-888D-CE25EB22CA3E}" presName="iconBgRect" presStyleLbl="bgShp" presStyleIdx="0" presStyleCnt="1"/>
      <dgm:spPr/>
    </dgm:pt>
    <dgm:pt modelId="{1807E588-BA18-47C9-BA36-F4346B03D758}" type="pres">
      <dgm:prSet presAssocID="{93CF6D32-A3CD-4F20-888D-CE25EB22CA3E}"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595C74EF-9E8C-46E0-8A46-1841CFC3603F}" type="pres">
      <dgm:prSet presAssocID="{93CF6D32-A3CD-4F20-888D-CE25EB22CA3E}" presName="spaceRect" presStyleCnt="0"/>
      <dgm:spPr/>
    </dgm:pt>
    <dgm:pt modelId="{4F8E101D-EBC5-4E30-9263-73CDB10844E2}" type="pres">
      <dgm:prSet presAssocID="{93CF6D32-A3CD-4F20-888D-CE25EB22CA3E}" presName="textRect" presStyleLbl="revTx" presStyleIdx="0" presStyleCnt="1">
        <dgm:presLayoutVars>
          <dgm:chMax val="1"/>
          <dgm:chPref val="1"/>
        </dgm:presLayoutVars>
      </dgm:prSet>
      <dgm:spPr/>
    </dgm:pt>
  </dgm:ptLst>
  <dgm:cxnLst>
    <dgm:cxn modelId="{7B2B6B12-F71A-4E2F-94EF-0B5337C0A893}" srcId="{C5C98EFF-E0F7-4AB2-86B0-ECD10A26493A}" destId="{93CF6D32-A3CD-4F20-888D-CE25EB22CA3E}" srcOrd="0" destOrd="0" parTransId="{55217036-9163-47E3-BEDB-503F9A8884E2}" sibTransId="{2C5B4E5C-7F76-4A58-8AA8-5E98A5FEBBD8}"/>
    <dgm:cxn modelId="{AC4B1A63-C6FA-4BD3-B7DA-14AE407A3AE7}" type="presOf" srcId="{93CF6D32-A3CD-4F20-888D-CE25EB22CA3E}" destId="{4F8E101D-EBC5-4E30-9263-73CDB10844E2}" srcOrd="0" destOrd="0" presId="urn:microsoft.com/office/officeart/2018/5/layout/IconCircleLabelList"/>
    <dgm:cxn modelId="{4CB613AF-EE87-4418-A63A-CF1A18F0B2BC}" type="presOf" srcId="{C5C98EFF-E0F7-4AB2-86B0-ECD10A26493A}" destId="{5EE95652-237E-40E8-BCDA-6045376BC1FA}" srcOrd="0" destOrd="0" presId="urn:microsoft.com/office/officeart/2018/5/layout/IconCircleLabelList"/>
    <dgm:cxn modelId="{D6B1F077-F2CA-4055-8260-725D0A5E584C}" type="presParOf" srcId="{5EE95652-237E-40E8-BCDA-6045376BC1FA}" destId="{D04E0BF5-CA00-4780-B46F-2821425D8144}" srcOrd="0" destOrd="0" presId="urn:microsoft.com/office/officeart/2018/5/layout/IconCircleLabelList"/>
    <dgm:cxn modelId="{CF99ADD7-CC42-427C-B490-043D4537FB5A}" type="presParOf" srcId="{D04E0BF5-CA00-4780-B46F-2821425D8144}" destId="{40145910-F243-4D99-856A-D44D207EC57D}" srcOrd="0" destOrd="0" presId="urn:microsoft.com/office/officeart/2018/5/layout/IconCircleLabelList"/>
    <dgm:cxn modelId="{FF4BE0F4-F577-480D-9E0D-810B247F8690}" type="presParOf" srcId="{D04E0BF5-CA00-4780-B46F-2821425D8144}" destId="{1807E588-BA18-47C9-BA36-F4346B03D758}" srcOrd="1" destOrd="0" presId="urn:microsoft.com/office/officeart/2018/5/layout/IconCircleLabelList"/>
    <dgm:cxn modelId="{822BD208-C9C9-4F1C-A2EA-883A957A11F5}" type="presParOf" srcId="{D04E0BF5-CA00-4780-B46F-2821425D8144}" destId="{595C74EF-9E8C-46E0-8A46-1841CFC3603F}" srcOrd="2" destOrd="0" presId="urn:microsoft.com/office/officeart/2018/5/layout/IconCircleLabelList"/>
    <dgm:cxn modelId="{D11B52F0-92BB-4F87-A784-58FF5272003F}" type="presParOf" srcId="{D04E0BF5-CA00-4780-B46F-2821425D8144}" destId="{4F8E101D-EBC5-4E30-9263-73CDB10844E2}"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E8A7B3-53A2-469F-A2CA-D2629EC76FE3}">
      <dsp:nvSpPr>
        <dsp:cNvPr id="0" name=""/>
        <dsp:cNvSpPr/>
      </dsp:nvSpPr>
      <dsp:spPr>
        <a:xfrm>
          <a:off x="0" y="531"/>
          <a:ext cx="10515600" cy="124293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427E6E2-4736-4B1A-BCCA-57B7F470983F}">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E6076CB-A467-42F1-9E91-4732E506BA3B}">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22350">
            <a:lnSpc>
              <a:spcPct val="100000"/>
            </a:lnSpc>
            <a:spcBef>
              <a:spcPct val="0"/>
            </a:spcBef>
            <a:spcAft>
              <a:spcPct val="35000"/>
            </a:spcAft>
            <a:buNone/>
          </a:pPr>
          <a:r>
            <a:rPr lang="en-US" sz="2300" kern="1200"/>
            <a:t>Evaluate public dataset on mango fruit detection. Collect and label mango fruit detection dataset from aerial images collected with a drone. </a:t>
          </a:r>
        </a:p>
      </dsp:txBody>
      <dsp:txXfrm>
        <a:off x="1435590" y="531"/>
        <a:ext cx="9080009" cy="1242935"/>
      </dsp:txXfrm>
    </dsp:sp>
    <dsp:sp modelId="{FA48D3B4-62C0-4FB4-BC16-2E09300D6584}">
      <dsp:nvSpPr>
        <dsp:cNvPr id="0" name=""/>
        <dsp:cNvSpPr/>
      </dsp:nvSpPr>
      <dsp:spPr>
        <a:xfrm>
          <a:off x="0" y="1554201"/>
          <a:ext cx="10515600" cy="124293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C1F4659-8E1F-461D-8B76-CB16C6919B36}">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11BB08A-890E-48E3-8DA2-F4F038B48FE5}">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22350">
            <a:lnSpc>
              <a:spcPct val="100000"/>
            </a:lnSpc>
            <a:spcBef>
              <a:spcPct val="0"/>
            </a:spcBef>
            <a:spcAft>
              <a:spcPct val="35000"/>
            </a:spcAft>
            <a:buNone/>
          </a:pPr>
          <a:r>
            <a:rPr lang="en-US" sz="2300" kern="1200" dirty="0"/>
            <a:t>Design and train object detection model aimed at detecting mango fruits from aerial images.</a:t>
          </a:r>
        </a:p>
      </dsp:txBody>
      <dsp:txXfrm>
        <a:off x="1435590" y="1554201"/>
        <a:ext cx="9080009" cy="1242935"/>
      </dsp:txXfrm>
    </dsp:sp>
    <dsp:sp modelId="{20779B33-EFDD-4024-B227-AB867ACEEFB0}">
      <dsp:nvSpPr>
        <dsp:cNvPr id="0" name=""/>
        <dsp:cNvSpPr/>
      </dsp:nvSpPr>
      <dsp:spPr>
        <a:xfrm>
          <a:off x="0" y="3107870"/>
          <a:ext cx="10515600" cy="124293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B245623-5025-4D6E-A60D-01645EC8C282}">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09C09FE-3E90-43DA-BE55-A01783FE8179}">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22350">
            <a:lnSpc>
              <a:spcPct val="100000"/>
            </a:lnSpc>
            <a:spcBef>
              <a:spcPct val="0"/>
            </a:spcBef>
            <a:spcAft>
              <a:spcPct val="35000"/>
            </a:spcAft>
            <a:buNone/>
          </a:pPr>
          <a:r>
            <a:rPr lang="en-US" sz="2300" kern="1200"/>
            <a:t>Evaluate the performance of the model based on the prepared dataset.</a:t>
          </a:r>
        </a:p>
      </dsp:txBody>
      <dsp:txXfrm>
        <a:off x="1435590" y="3107870"/>
        <a:ext cx="9080009" cy="12429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D419D8-0248-45D0-B98B-2ABB6D1B8F90}">
      <dsp:nvSpPr>
        <dsp:cNvPr id="0" name=""/>
        <dsp:cNvSpPr/>
      </dsp:nvSpPr>
      <dsp:spPr>
        <a:xfrm>
          <a:off x="0" y="531"/>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ABB235-A601-4D3F-BAFC-0EE804FD6DF8}">
      <dsp:nvSpPr>
        <dsp:cNvPr id="0" name=""/>
        <dsp:cNvSpPr/>
      </dsp:nvSpPr>
      <dsp:spPr>
        <a:xfrm>
          <a:off x="0" y="531"/>
          <a:ext cx="10515600" cy="870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“Deep Fruit Detection in Orchards”</a:t>
          </a:r>
        </a:p>
      </dsp:txBody>
      <dsp:txXfrm>
        <a:off x="0" y="531"/>
        <a:ext cx="10515600" cy="870296"/>
      </dsp:txXfrm>
    </dsp:sp>
    <dsp:sp modelId="{BC83FF8E-3866-4E33-AE03-C56A27B3751E}">
      <dsp:nvSpPr>
        <dsp:cNvPr id="0" name=""/>
        <dsp:cNvSpPr/>
      </dsp:nvSpPr>
      <dsp:spPr>
        <a:xfrm>
          <a:off x="0" y="870827"/>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F036E4-FD78-4F68-9232-DD094CFEB210}">
      <dsp:nvSpPr>
        <dsp:cNvPr id="0" name=""/>
        <dsp:cNvSpPr/>
      </dsp:nvSpPr>
      <dsp:spPr>
        <a:xfrm>
          <a:off x="0" y="870827"/>
          <a:ext cx="10515600" cy="870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“Visual detection of green mangoes by an unmanned aerial vehicle in orchards based on a deep learning method”</a:t>
          </a:r>
        </a:p>
      </dsp:txBody>
      <dsp:txXfrm>
        <a:off x="0" y="870827"/>
        <a:ext cx="10515600" cy="870296"/>
      </dsp:txXfrm>
    </dsp:sp>
    <dsp:sp modelId="{592C8EB0-7BFD-438E-B119-519543651A16}">
      <dsp:nvSpPr>
        <dsp:cNvPr id="0" name=""/>
        <dsp:cNvSpPr/>
      </dsp:nvSpPr>
      <dsp:spPr>
        <a:xfrm>
          <a:off x="0" y="1741123"/>
          <a:ext cx="1051560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FB120A-495E-47DF-B66D-91EED365B81D}">
      <dsp:nvSpPr>
        <dsp:cNvPr id="0" name=""/>
        <dsp:cNvSpPr/>
      </dsp:nvSpPr>
      <dsp:spPr>
        <a:xfrm>
          <a:off x="0" y="1741123"/>
          <a:ext cx="10515600" cy="870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MY" sz="2400" kern="1200"/>
            <a:t>“Detection and Localisation of Farm Mangoes using YOLOv5 Deep Learning Technique”</a:t>
          </a:r>
          <a:endParaRPr lang="en-US" sz="2400" kern="1200"/>
        </a:p>
      </dsp:txBody>
      <dsp:txXfrm>
        <a:off x="0" y="1741123"/>
        <a:ext cx="10515600" cy="870296"/>
      </dsp:txXfrm>
    </dsp:sp>
    <dsp:sp modelId="{562B867E-DA7E-40D4-85DA-ADBE3054F8EF}">
      <dsp:nvSpPr>
        <dsp:cNvPr id="0" name=""/>
        <dsp:cNvSpPr/>
      </dsp:nvSpPr>
      <dsp:spPr>
        <a:xfrm>
          <a:off x="0" y="2611420"/>
          <a:ext cx="105156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0E9EAF-E83D-441B-ABE5-C5FE0924DBF7}">
      <dsp:nvSpPr>
        <dsp:cNvPr id="0" name=""/>
        <dsp:cNvSpPr/>
      </dsp:nvSpPr>
      <dsp:spPr>
        <a:xfrm>
          <a:off x="0" y="2611420"/>
          <a:ext cx="10515600" cy="870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MY" sz="2400" kern="1200"/>
            <a:t>“Real Time Riped Fruit Detection using Faster R-CNN Deep Neural Network Models” Literature Review</a:t>
          </a:r>
          <a:endParaRPr lang="en-US" sz="2400" kern="1200"/>
        </a:p>
      </dsp:txBody>
      <dsp:txXfrm>
        <a:off x="0" y="2611420"/>
        <a:ext cx="10515600" cy="870296"/>
      </dsp:txXfrm>
    </dsp:sp>
    <dsp:sp modelId="{F73434C7-6DC6-4A4C-ABB5-79EA2BABC644}">
      <dsp:nvSpPr>
        <dsp:cNvPr id="0" name=""/>
        <dsp:cNvSpPr/>
      </dsp:nvSpPr>
      <dsp:spPr>
        <a:xfrm>
          <a:off x="0" y="3481716"/>
          <a:ext cx="10515600"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85887D-A01E-48D8-9E32-2777CEEEEDCE}">
      <dsp:nvSpPr>
        <dsp:cNvPr id="0" name=""/>
        <dsp:cNvSpPr/>
      </dsp:nvSpPr>
      <dsp:spPr>
        <a:xfrm>
          <a:off x="0" y="3481716"/>
          <a:ext cx="10515600" cy="870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MY" sz="2400" kern="1200"/>
            <a:t>“Real Time Riped Fruit Detection using Faster R-CNN Deep Neural Network Models” Literature Review</a:t>
          </a:r>
          <a:endParaRPr lang="en-US" sz="2400" kern="1200"/>
        </a:p>
      </dsp:txBody>
      <dsp:txXfrm>
        <a:off x="0" y="3481716"/>
        <a:ext cx="10515600" cy="8702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3271E6-2191-4110-846E-039D0F6BD920}">
      <dsp:nvSpPr>
        <dsp:cNvPr id="0" name=""/>
        <dsp:cNvSpPr/>
      </dsp:nvSpPr>
      <dsp:spPr>
        <a:xfrm>
          <a:off x="2941" y="202366"/>
          <a:ext cx="2333392" cy="140003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Installation</a:t>
          </a:r>
        </a:p>
      </dsp:txBody>
      <dsp:txXfrm>
        <a:off x="2941" y="202366"/>
        <a:ext cx="2333392" cy="1400035"/>
      </dsp:txXfrm>
    </dsp:sp>
    <dsp:sp modelId="{AC0A08DF-5CEF-4E48-B012-A0BFA2CEA7A7}">
      <dsp:nvSpPr>
        <dsp:cNvPr id="0" name=""/>
        <dsp:cNvSpPr/>
      </dsp:nvSpPr>
      <dsp:spPr>
        <a:xfrm>
          <a:off x="2569673" y="202366"/>
          <a:ext cx="2333392" cy="140003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Data Preparation</a:t>
          </a:r>
        </a:p>
      </dsp:txBody>
      <dsp:txXfrm>
        <a:off x="2569673" y="202366"/>
        <a:ext cx="2333392" cy="1400035"/>
      </dsp:txXfrm>
    </dsp:sp>
    <dsp:sp modelId="{4928A07D-F32C-42B5-BF7B-6F0D59FC96F5}">
      <dsp:nvSpPr>
        <dsp:cNvPr id="0" name=""/>
        <dsp:cNvSpPr/>
      </dsp:nvSpPr>
      <dsp:spPr>
        <a:xfrm>
          <a:off x="5136405" y="202366"/>
          <a:ext cx="2333392" cy="140003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Data Annotation</a:t>
          </a:r>
        </a:p>
      </dsp:txBody>
      <dsp:txXfrm>
        <a:off x="5136405" y="202366"/>
        <a:ext cx="2333392" cy="1400035"/>
      </dsp:txXfrm>
    </dsp:sp>
    <dsp:sp modelId="{29FCAE4B-D287-4DD4-B499-8BB55083BBD7}">
      <dsp:nvSpPr>
        <dsp:cNvPr id="0" name=""/>
        <dsp:cNvSpPr/>
      </dsp:nvSpPr>
      <dsp:spPr>
        <a:xfrm>
          <a:off x="7703137" y="202366"/>
          <a:ext cx="2333392" cy="140003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Dataset splitting</a:t>
          </a:r>
          <a:endParaRPr lang="en-US" sz="2900" kern="1200" dirty="0"/>
        </a:p>
      </dsp:txBody>
      <dsp:txXfrm>
        <a:off x="7703137" y="202366"/>
        <a:ext cx="2333392" cy="1400035"/>
      </dsp:txXfrm>
    </dsp:sp>
    <dsp:sp modelId="{63D8EED2-ED48-49B5-BFAE-348AE444290A}">
      <dsp:nvSpPr>
        <dsp:cNvPr id="0" name=""/>
        <dsp:cNvSpPr/>
      </dsp:nvSpPr>
      <dsp:spPr>
        <a:xfrm>
          <a:off x="1286307" y="1835741"/>
          <a:ext cx="2333392" cy="140003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Data augmentation</a:t>
          </a:r>
        </a:p>
      </dsp:txBody>
      <dsp:txXfrm>
        <a:off x="1286307" y="1835741"/>
        <a:ext cx="2333392" cy="1400035"/>
      </dsp:txXfrm>
    </dsp:sp>
    <dsp:sp modelId="{CD168DC2-0E27-426F-A606-CA4B639D2E03}">
      <dsp:nvSpPr>
        <dsp:cNvPr id="0" name=""/>
        <dsp:cNvSpPr/>
      </dsp:nvSpPr>
      <dsp:spPr>
        <a:xfrm>
          <a:off x="3853039" y="1835741"/>
          <a:ext cx="2333392" cy="140003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Training</a:t>
          </a:r>
        </a:p>
      </dsp:txBody>
      <dsp:txXfrm>
        <a:off x="3853039" y="1835741"/>
        <a:ext cx="2333392" cy="1400035"/>
      </dsp:txXfrm>
    </dsp:sp>
    <dsp:sp modelId="{C554E407-B9AD-4219-995B-9A3B7236CC90}">
      <dsp:nvSpPr>
        <dsp:cNvPr id="0" name=""/>
        <dsp:cNvSpPr/>
      </dsp:nvSpPr>
      <dsp:spPr>
        <a:xfrm>
          <a:off x="6419771" y="1835741"/>
          <a:ext cx="2333392" cy="140003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Evaluation</a:t>
          </a:r>
        </a:p>
      </dsp:txBody>
      <dsp:txXfrm>
        <a:off x="6419771" y="1835741"/>
        <a:ext cx="2333392" cy="14000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6A7CE3-D32E-49C6-A170-EB01D1DF14F0}">
      <dsp:nvSpPr>
        <dsp:cNvPr id="0" name=""/>
        <dsp:cNvSpPr/>
      </dsp:nvSpPr>
      <dsp:spPr>
        <a:xfrm>
          <a:off x="3040" y="801093"/>
          <a:ext cx="2170958" cy="137855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FE7E43-C5AC-4DAA-A064-AFA45AC48DF3}">
      <dsp:nvSpPr>
        <dsp:cNvPr id="0" name=""/>
        <dsp:cNvSpPr/>
      </dsp:nvSpPr>
      <dsp:spPr>
        <a:xfrm>
          <a:off x="244258" y="1030249"/>
          <a:ext cx="2170958" cy="13785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MY" sz="2600" kern="1200"/>
            <a:t>Speed and Real-time Performance</a:t>
          </a:r>
          <a:endParaRPr lang="en-US" sz="2600" kern="1200"/>
        </a:p>
      </dsp:txBody>
      <dsp:txXfrm>
        <a:off x="284635" y="1070626"/>
        <a:ext cx="2090204" cy="1297804"/>
      </dsp:txXfrm>
    </dsp:sp>
    <dsp:sp modelId="{B5625B66-3907-40E5-83A3-F82DBDA8F18A}">
      <dsp:nvSpPr>
        <dsp:cNvPr id="0" name=""/>
        <dsp:cNvSpPr/>
      </dsp:nvSpPr>
      <dsp:spPr>
        <a:xfrm>
          <a:off x="2656434" y="801093"/>
          <a:ext cx="2170958" cy="137855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E76B8B-5773-412F-A41C-93C5F85499AA}">
      <dsp:nvSpPr>
        <dsp:cNvPr id="0" name=""/>
        <dsp:cNvSpPr/>
      </dsp:nvSpPr>
      <dsp:spPr>
        <a:xfrm>
          <a:off x="2897652" y="1030249"/>
          <a:ext cx="2170958" cy="13785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Complexity and Ease of Use</a:t>
          </a:r>
        </a:p>
      </dsp:txBody>
      <dsp:txXfrm>
        <a:off x="2938029" y="1070626"/>
        <a:ext cx="2090204" cy="1297804"/>
      </dsp:txXfrm>
    </dsp:sp>
    <dsp:sp modelId="{42A58A4A-CD65-4BBB-916A-024250466EFC}">
      <dsp:nvSpPr>
        <dsp:cNvPr id="0" name=""/>
        <dsp:cNvSpPr/>
      </dsp:nvSpPr>
      <dsp:spPr>
        <a:xfrm>
          <a:off x="5309828" y="801093"/>
          <a:ext cx="2170958" cy="137855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6C7B88-DCE8-43A8-BEA3-8DAF5CB2AB6F}">
      <dsp:nvSpPr>
        <dsp:cNvPr id="0" name=""/>
        <dsp:cNvSpPr/>
      </dsp:nvSpPr>
      <dsp:spPr>
        <a:xfrm>
          <a:off x="5551046" y="1030249"/>
          <a:ext cx="2170958" cy="13785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MY" sz="2600" kern="1200"/>
            <a:t>Model Size and Deployment</a:t>
          </a:r>
          <a:endParaRPr lang="en-US" sz="2600" kern="1200"/>
        </a:p>
      </dsp:txBody>
      <dsp:txXfrm>
        <a:off x="5591423" y="1070626"/>
        <a:ext cx="2090204" cy="1297804"/>
      </dsp:txXfrm>
    </dsp:sp>
    <dsp:sp modelId="{EAB806A6-27E2-4FB6-AD08-F4E3C7CA3D95}">
      <dsp:nvSpPr>
        <dsp:cNvPr id="0" name=""/>
        <dsp:cNvSpPr/>
      </dsp:nvSpPr>
      <dsp:spPr>
        <a:xfrm>
          <a:off x="7963222" y="801093"/>
          <a:ext cx="2170958" cy="137855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0296FD-F62C-4305-91E6-EF69CE275BF8}">
      <dsp:nvSpPr>
        <dsp:cNvPr id="0" name=""/>
        <dsp:cNvSpPr/>
      </dsp:nvSpPr>
      <dsp:spPr>
        <a:xfrm>
          <a:off x="8204440" y="1030249"/>
          <a:ext cx="2170958" cy="13785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MY" sz="2600" kern="1200" dirty="0"/>
            <a:t>130-250 layers</a:t>
          </a:r>
          <a:endParaRPr lang="en-US" sz="2600" kern="1200" dirty="0"/>
        </a:p>
      </dsp:txBody>
      <dsp:txXfrm>
        <a:off x="8244817" y="1070626"/>
        <a:ext cx="2090204" cy="129780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A1E09F-BA9D-40AA-A0FA-820B3E642948}">
      <dsp:nvSpPr>
        <dsp:cNvPr id="0" name=""/>
        <dsp:cNvSpPr/>
      </dsp:nvSpPr>
      <dsp:spPr>
        <a:xfrm>
          <a:off x="0" y="1805"/>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69D8FC-EB64-4FE2-BA60-CDC6B6B37C55}">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12B2F37-B81E-43E3-826D-3A473ADDE2A4}">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44550">
            <a:lnSpc>
              <a:spcPct val="100000"/>
            </a:lnSpc>
            <a:spcBef>
              <a:spcPct val="0"/>
            </a:spcBef>
            <a:spcAft>
              <a:spcPct val="35000"/>
            </a:spcAft>
            <a:buNone/>
          </a:pPr>
          <a:r>
            <a:rPr lang="en-US" sz="1900" b="0" i="0" kern="1200"/>
            <a:t>Mean Average Precision (mAP) measures the overall accuracy of object detection or retrieval models, considering both precision and recall.</a:t>
          </a:r>
          <a:endParaRPr lang="en-US" sz="1900" kern="1200" dirty="0"/>
        </a:p>
      </dsp:txBody>
      <dsp:txXfrm>
        <a:off x="1057183" y="1805"/>
        <a:ext cx="9458416" cy="915310"/>
      </dsp:txXfrm>
    </dsp:sp>
    <dsp:sp modelId="{BF149B08-4687-4E7A-9190-4E044A0C32BF}">
      <dsp:nvSpPr>
        <dsp:cNvPr id="0" name=""/>
        <dsp:cNvSpPr/>
      </dsp:nvSpPr>
      <dsp:spPr>
        <a:xfrm>
          <a:off x="0" y="1145944"/>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5D8F82-F602-4B51-B696-8D3141A9F016}">
      <dsp:nvSpPr>
        <dsp:cNvPr id="0" name=""/>
        <dsp:cNvSpPr/>
      </dsp:nvSpPr>
      <dsp:spPr>
        <a:xfrm>
          <a:off x="276881" y="1351889"/>
          <a:ext cx="503420" cy="50342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EEEA34-EA58-47EF-A626-A248C9714296}">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44550">
            <a:lnSpc>
              <a:spcPct val="100000"/>
            </a:lnSpc>
            <a:spcBef>
              <a:spcPct val="0"/>
            </a:spcBef>
            <a:spcAft>
              <a:spcPct val="35000"/>
            </a:spcAft>
            <a:buNone/>
          </a:pPr>
          <a:r>
            <a:rPr lang="en-US" sz="1900" b="0" i="0" kern="1200"/>
            <a:t>Mean Average Recall (mAR) measures a model's capability to capture relevant items, emphasizing recall over precision.</a:t>
          </a:r>
          <a:endParaRPr lang="en-US" sz="1900" kern="1200" dirty="0"/>
        </a:p>
      </dsp:txBody>
      <dsp:txXfrm>
        <a:off x="1057183" y="1145944"/>
        <a:ext cx="9458416" cy="915310"/>
      </dsp:txXfrm>
    </dsp:sp>
    <dsp:sp modelId="{7FD3AFC0-7D57-40CB-BDCD-008F343B4EAA}">
      <dsp:nvSpPr>
        <dsp:cNvPr id="0" name=""/>
        <dsp:cNvSpPr/>
      </dsp:nvSpPr>
      <dsp:spPr>
        <a:xfrm>
          <a:off x="0" y="2290082"/>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AC77EA-74B6-43F9-8886-FBDAF9820114}">
      <dsp:nvSpPr>
        <dsp:cNvPr id="0" name=""/>
        <dsp:cNvSpPr/>
      </dsp:nvSpPr>
      <dsp:spPr>
        <a:xfrm>
          <a:off x="276881" y="2496027"/>
          <a:ext cx="503420" cy="50342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51BA6F-7000-433A-B3A9-2FFB57D40ECC}">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44550">
            <a:lnSpc>
              <a:spcPct val="100000"/>
            </a:lnSpc>
            <a:spcBef>
              <a:spcPct val="0"/>
            </a:spcBef>
            <a:spcAft>
              <a:spcPct val="35000"/>
            </a:spcAft>
            <a:buNone/>
          </a:pPr>
          <a:r>
            <a:rPr lang="en-US" sz="1900" b="0" i="0" kern="1200"/>
            <a:t>IoU (Intersection over Union) measures how well a predicted region matches the actual region by calculating their overlapping area.</a:t>
          </a:r>
          <a:endParaRPr lang="en-US" sz="1900" kern="1200" dirty="0"/>
        </a:p>
      </dsp:txBody>
      <dsp:txXfrm>
        <a:off x="1057183" y="2290082"/>
        <a:ext cx="9458416" cy="915310"/>
      </dsp:txXfrm>
    </dsp:sp>
    <dsp:sp modelId="{BD7219B5-04AF-4BFD-AC86-89242788F1AB}">
      <dsp:nvSpPr>
        <dsp:cNvPr id="0" name=""/>
        <dsp:cNvSpPr/>
      </dsp:nvSpPr>
      <dsp:spPr>
        <a:xfrm>
          <a:off x="0" y="3434221"/>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F61ACD-197E-4CB2-A6CE-DBDADA6D253E}">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6892B9-9D55-47B1-B241-AF470FF4768D}">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44550">
            <a:lnSpc>
              <a:spcPct val="100000"/>
            </a:lnSpc>
            <a:spcBef>
              <a:spcPct val="0"/>
            </a:spcBef>
            <a:spcAft>
              <a:spcPct val="35000"/>
            </a:spcAft>
            <a:buNone/>
          </a:pPr>
          <a:r>
            <a:rPr lang="en-US" sz="1900" b="0" kern="1200" dirty="0"/>
            <a:t>F1 Score: The harmonic mean of precision and recall, providing a single metric that balances both. It is particularly useful when you need a balance between precision and recall.</a:t>
          </a:r>
        </a:p>
      </dsp:txBody>
      <dsp:txXfrm>
        <a:off x="1057183" y="3434221"/>
        <a:ext cx="9458416" cy="9153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270E93-0DD5-42FC-A495-6366222ABB79}">
      <dsp:nvSpPr>
        <dsp:cNvPr id="0" name=""/>
        <dsp:cNvSpPr/>
      </dsp:nvSpPr>
      <dsp:spPr>
        <a:xfrm>
          <a:off x="0" y="0"/>
          <a:ext cx="8412480" cy="95729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For Model 1: Average Precision (AP) is 0.572. Average Recall (AR) is 0.646.</a:t>
          </a:r>
        </a:p>
      </dsp:txBody>
      <dsp:txXfrm>
        <a:off x="28038" y="28038"/>
        <a:ext cx="7298593" cy="901218"/>
      </dsp:txXfrm>
    </dsp:sp>
    <dsp:sp modelId="{9CCCC363-F630-4753-93A4-E3410161409A}">
      <dsp:nvSpPr>
        <dsp:cNvPr id="0" name=""/>
        <dsp:cNvSpPr/>
      </dsp:nvSpPr>
      <dsp:spPr>
        <a:xfrm>
          <a:off x="704545" y="1131347"/>
          <a:ext cx="8412480" cy="957294"/>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For Model 2: Average Precision (AP) is 0.654. Average Recall (AR) is 0.705.</a:t>
          </a:r>
        </a:p>
      </dsp:txBody>
      <dsp:txXfrm>
        <a:off x="732583" y="1159385"/>
        <a:ext cx="7029617" cy="901218"/>
      </dsp:txXfrm>
    </dsp:sp>
    <dsp:sp modelId="{A3667A52-4BA6-4DC8-B3E5-91A091CE5FB4}">
      <dsp:nvSpPr>
        <dsp:cNvPr id="0" name=""/>
        <dsp:cNvSpPr/>
      </dsp:nvSpPr>
      <dsp:spPr>
        <a:xfrm>
          <a:off x="1398574" y="2262695"/>
          <a:ext cx="8412480" cy="957294"/>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“Average Precision  (AP) @[ </a:t>
          </a:r>
          <a:r>
            <a:rPr lang="en-US" sz="1800" kern="1200" dirty="0" err="1"/>
            <a:t>IoU</a:t>
          </a:r>
          <a:r>
            <a:rPr lang="en-US" sz="1800" kern="1200" dirty="0"/>
            <a:t>=0.20:1.00 | area=   all | </a:t>
          </a:r>
          <a:r>
            <a:rPr lang="en-US" sz="1800" kern="1200" dirty="0" err="1"/>
            <a:t>maxDets</a:t>
          </a:r>
          <a:r>
            <a:rPr lang="en-US" sz="1800" kern="1200" dirty="0"/>
            <a:t>=100 ] = 0.654”</a:t>
          </a:r>
        </a:p>
      </dsp:txBody>
      <dsp:txXfrm>
        <a:off x="1426612" y="2290733"/>
        <a:ext cx="7040133" cy="901218"/>
      </dsp:txXfrm>
    </dsp:sp>
    <dsp:sp modelId="{20619101-822E-4C89-A888-81C935426D7C}">
      <dsp:nvSpPr>
        <dsp:cNvPr id="0" name=""/>
        <dsp:cNvSpPr/>
      </dsp:nvSpPr>
      <dsp:spPr>
        <a:xfrm>
          <a:off x="2103119" y="3394043"/>
          <a:ext cx="8412480" cy="957294"/>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Model 2 outperforms Model 1 in both mAP and mAR across all </a:t>
          </a:r>
          <a:r>
            <a:rPr lang="en-US" sz="1800" kern="1200" dirty="0" err="1"/>
            <a:t>IoU</a:t>
          </a:r>
          <a:r>
            <a:rPr lang="en-US" sz="1800" kern="1200" dirty="0"/>
            <a:t> thresholds (from 0.20 to 1.00) and for all detection sizes (</a:t>
          </a:r>
          <a:r>
            <a:rPr lang="en-US" sz="1800" kern="1200" dirty="0" err="1"/>
            <a:t>maxDets</a:t>
          </a:r>
          <a:r>
            <a:rPr lang="en-US" sz="1800" kern="1200" dirty="0"/>
            <a:t>=100). It is more accurate and has a better detection rate.</a:t>
          </a:r>
        </a:p>
      </dsp:txBody>
      <dsp:txXfrm>
        <a:off x="2131157" y="3422081"/>
        <a:ext cx="7029617" cy="901218"/>
      </dsp:txXfrm>
    </dsp:sp>
    <dsp:sp modelId="{87C6ECD1-9DFD-4B94-9C1F-A04A57E9B616}">
      <dsp:nvSpPr>
        <dsp:cNvPr id="0" name=""/>
        <dsp:cNvSpPr/>
      </dsp:nvSpPr>
      <dsp:spPr>
        <a:xfrm>
          <a:off x="7790238" y="733200"/>
          <a:ext cx="622241" cy="622241"/>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7930242" y="733200"/>
        <a:ext cx="342233" cy="468236"/>
      </dsp:txXfrm>
    </dsp:sp>
    <dsp:sp modelId="{422BE24B-C931-448B-82BA-EBA0FA229C4F}">
      <dsp:nvSpPr>
        <dsp:cNvPr id="0" name=""/>
        <dsp:cNvSpPr/>
      </dsp:nvSpPr>
      <dsp:spPr>
        <a:xfrm>
          <a:off x="8494783" y="1864548"/>
          <a:ext cx="622241" cy="622241"/>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8634787" y="1864548"/>
        <a:ext cx="342233" cy="468236"/>
      </dsp:txXfrm>
    </dsp:sp>
    <dsp:sp modelId="{3624422E-B73E-4491-8E90-A81554879F26}">
      <dsp:nvSpPr>
        <dsp:cNvPr id="0" name=""/>
        <dsp:cNvSpPr/>
      </dsp:nvSpPr>
      <dsp:spPr>
        <a:xfrm>
          <a:off x="9188813" y="2995896"/>
          <a:ext cx="622241" cy="622241"/>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9328817" y="2995896"/>
        <a:ext cx="342233" cy="46823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632F2C-6269-4953-ABD5-AA735A96DC33}">
      <dsp:nvSpPr>
        <dsp:cNvPr id="0" name=""/>
        <dsp:cNvSpPr/>
      </dsp:nvSpPr>
      <dsp:spPr>
        <a:xfrm>
          <a:off x="0" y="451561"/>
          <a:ext cx="5393361" cy="807975"/>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8585" tIns="395732" rIns="418585" bIns="135128" numCol="1" spcCol="1270" anchor="t" anchorCtr="0">
          <a:noAutofit/>
        </a:bodyPr>
        <a:lstStyle/>
        <a:p>
          <a:pPr marL="171450" lvl="1" indent="-171450" algn="l" defTabSz="844550">
            <a:lnSpc>
              <a:spcPct val="90000"/>
            </a:lnSpc>
            <a:spcBef>
              <a:spcPct val="0"/>
            </a:spcBef>
            <a:spcAft>
              <a:spcPct val="15000"/>
            </a:spcAft>
            <a:buChar char="•"/>
          </a:pPr>
          <a:r>
            <a:rPr lang="en-US" sz="1900" b="0" i="0" kern="1200"/>
            <a:t>Faculty-supplied for orchard image capture</a:t>
          </a:r>
          <a:endParaRPr lang="en-US" sz="1900" kern="1200"/>
        </a:p>
      </dsp:txBody>
      <dsp:txXfrm>
        <a:off x="0" y="451561"/>
        <a:ext cx="5393361" cy="807975"/>
      </dsp:txXfrm>
    </dsp:sp>
    <dsp:sp modelId="{C5102B93-D74A-4EB6-86F0-34E3A55070BC}">
      <dsp:nvSpPr>
        <dsp:cNvPr id="0" name=""/>
        <dsp:cNvSpPr/>
      </dsp:nvSpPr>
      <dsp:spPr>
        <a:xfrm>
          <a:off x="269668" y="171121"/>
          <a:ext cx="3775352" cy="5608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699" tIns="0" rIns="142699" bIns="0" numCol="1" spcCol="1270" anchor="ctr" anchorCtr="0">
          <a:noAutofit/>
        </a:bodyPr>
        <a:lstStyle/>
        <a:p>
          <a:pPr marL="0" lvl="0" indent="0" algn="l" defTabSz="844550">
            <a:lnSpc>
              <a:spcPct val="90000"/>
            </a:lnSpc>
            <a:spcBef>
              <a:spcPct val="0"/>
            </a:spcBef>
            <a:spcAft>
              <a:spcPct val="35000"/>
            </a:spcAft>
            <a:buNone/>
          </a:pPr>
          <a:r>
            <a:rPr lang="en-US" sz="1900" b="1" i="0" kern="1200"/>
            <a:t>Drone for Aerial Imaging</a:t>
          </a:r>
          <a:r>
            <a:rPr lang="en-US" sz="1900" b="0" i="0" kern="1200"/>
            <a:t>:</a:t>
          </a:r>
          <a:endParaRPr lang="en-US" sz="1900" kern="1200"/>
        </a:p>
      </dsp:txBody>
      <dsp:txXfrm>
        <a:off x="297048" y="198501"/>
        <a:ext cx="3720592" cy="506120"/>
      </dsp:txXfrm>
    </dsp:sp>
    <dsp:sp modelId="{4797D4F3-3FC8-4898-BC60-B8AEFC248783}">
      <dsp:nvSpPr>
        <dsp:cNvPr id="0" name=""/>
        <dsp:cNvSpPr/>
      </dsp:nvSpPr>
      <dsp:spPr>
        <a:xfrm>
          <a:off x="0" y="1642576"/>
          <a:ext cx="5393361" cy="10773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8585" tIns="395732" rIns="418585" bIns="135128" numCol="1" spcCol="1270" anchor="t" anchorCtr="0">
          <a:noAutofit/>
        </a:bodyPr>
        <a:lstStyle/>
        <a:p>
          <a:pPr marL="171450" lvl="1" indent="-171450" algn="l" defTabSz="844550">
            <a:lnSpc>
              <a:spcPct val="90000"/>
            </a:lnSpc>
            <a:spcBef>
              <a:spcPct val="0"/>
            </a:spcBef>
            <a:spcAft>
              <a:spcPct val="15000"/>
            </a:spcAft>
            <a:buChar char="•"/>
          </a:pPr>
          <a:r>
            <a:rPr lang="en-US" sz="1900" b="0" i="0" kern="1200" dirty="0"/>
            <a:t>Using my device GPU for model development.</a:t>
          </a:r>
          <a:endParaRPr lang="en-US" sz="1900" kern="1200" dirty="0"/>
        </a:p>
      </dsp:txBody>
      <dsp:txXfrm>
        <a:off x="0" y="1642576"/>
        <a:ext cx="5393361" cy="1077300"/>
      </dsp:txXfrm>
    </dsp:sp>
    <dsp:sp modelId="{1513FE2A-536F-4DC7-9872-29BC354C2E45}">
      <dsp:nvSpPr>
        <dsp:cNvPr id="0" name=""/>
        <dsp:cNvSpPr/>
      </dsp:nvSpPr>
      <dsp:spPr>
        <a:xfrm>
          <a:off x="269668" y="1362136"/>
          <a:ext cx="3775352" cy="5608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699" tIns="0" rIns="142699" bIns="0" numCol="1" spcCol="1270" anchor="ctr" anchorCtr="0">
          <a:noAutofit/>
        </a:bodyPr>
        <a:lstStyle/>
        <a:p>
          <a:pPr marL="0" lvl="0" indent="0" algn="l" defTabSz="844550">
            <a:lnSpc>
              <a:spcPct val="90000"/>
            </a:lnSpc>
            <a:spcBef>
              <a:spcPct val="0"/>
            </a:spcBef>
            <a:spcAft>
              <a:spcPct val="35000"/>
            </a:spcAft>
            <a:buNone/>
          </a:pPr>
          <a:r>
            <a:rPr lang="en-US" sz="1900" b="1" i="0" kern="1200"/>
            <a:t>Model Development Platform</a:t>
          </a:r>
          <a:r>
            <a:rPr lang="en-US" sz="1900" b="0" i="0" kern="1200"/>
            <a:t>:</a:t>
          </a:r>
          <a:endParaRPr lang="en-US" sz="1900" kern="1200"/>
        </a:p>
      </dsp:txBody>
      <dsp:txXfrm>
        <a:off x="297048" y="1389516"/>
        <a:ext cx="3720592" cy="506120"/>
      </dsp:txXfrm>
    </dsp:sp>
    <dsp:sp modelId="{E9F18B9F-D0B6-4D38-A963-F702D9A01FDA}">
      <dsp:nvSpPr>
        <dsp:cNvPr id="0" name=""/>
        <dsp:cNvSpPr/>
      </dsp:nvSpPr>
      <dsp:spPr>
        <a:xfrm>
          <a:off x="0" y="3102916"/>
          <a:ext cx="5393361" cy="10773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8585" tIns="395732" rIns="418585" bIns="135128" numCol="1" spcCol="1270" anchor="t" anchorCtr="0">
          <a:noAutofit/>
        </a:bodyPr>
        <a:lstStyle/>
        <a:p>
          <a:pPr marL="171450" lvl="1" indent="-171450" algn="l" defTabSz="844550">
            <a:lnSpc>
              <a:spcPct val="90000"/>
            </a:lnSpc>
            <a:spcBef>
              <a:spcPct val="0"/>
            </a:spcBef>
            <a:spcAft>
              <a:spcPct val="15000"/>
            </a:spcAft>
            <a:buChar char="•"/>
          </a:pPr>
          <a:r>
            <a:rPr lang="en-US" sz="1900" b="0" i="0" kern="1200" dirty="0"/>
            <a:t>No anticipated extra expenses for project completion.</a:t>
          </a:r>
          <a:endParaRPr lang="en-US" sz="1900" kern="1200" dirty="0"/>
        </a:p>
      </dsp:txBody>
      <dsp:txXfrm>
        <a:off x="0" y="3102916"/>
        <a:ext cx="5393361" cy="1077300"/>
      </dsp:txXfrm>
    </dsp:sp>
    <dsp:sp modelId="{9DE0A129-DB00-4126-8C4A-7F05D5748D02}">
      <dsp:nvSpPr>
        <dsp:cNvPr id="0" name=""/>
        <dsp:cNvSpPr/>
      </dsp:nvSpPr>
      <dsp:spPr>
        <a:xfrm>
          <a:off x="269668" y="2822476"/>
          <a:ext cx="3775352" cy="5608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699" tIns="0" rIns="142699" bIns="0" numCol="1" spcCol="1270" anchor="ctr" anchorCtr="0">
          <a:noAutofit/>
        </a:bodyPr>
        <a:lstStyle/>
        <a:p>
          <a:pPr marL="0" lvl="0" indent="0" algn="l" defTabSz="844550">
            <a:lnSpc>
              <a:spcPct val="90000"/>
            </a:lnSpc>
            <a:spcBef>
              <a:spcPct val="0"/>
            </a:spcBef>
            <a:spcAft>
              <a:spcPct val="35000"/>
            </a:spcAft>
            <a:buNone/>
          </a:pPr>
          <a:r>
            <a:rPr lang="en-US" sz="1900" b="1" i="0" kern="1200" dirty="0"/>
            <a:t>Additional Costs</a:t>
          </a:r>
          <a:r>
            <a:rPr lang="en-US" sz="1900" b="0" i="0" kern="1200" dirty="0"/>
            <a:t>:</a:t>
          </a:r>
          <a:endParaRPr lang="en-US" sz="1900" kern="1200" dirty="0"/>
        </a:p>
      </dsp:txBody>
      <dsp:txXfrm>
        <a:off x="297048" y="2849856"/>
        <a:ext cx="3720592" cy="50612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145910-F243-4D99-856A-D44D207EC57D}">
      <dsp:nvSpPr>
        <dsp:cNvPr id="0" name=""/>
        <dsp:cNvSpPr/>
      </dsp:nvSpPr>
      <dsp:spPr>
        <a:xfrm>
          <a:off x="4159800" y="375668"/>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07E588-BA18-47C9-BA36-F4346B03D758}">
      <dsp:nvSpPr>
        <dsp:cNvPr id="0" name=""/>
        <dsp:cNvSpPr/>
      </dsp:nvSpPr>
      <dsp:spPr>
        <a:xfrm>
          <a:off x="4627800" y="843669"/>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8E101D-EBC5-4E30-9263-73CDB10844E2}">
      <dsp:nvSpPr>
        <dsp:cNvPr id="0" name=""/>
        <dsp:cNvSpPr/>
      </dsp:nvSpPr>
      <dsp:spPr>
        <a:xfrm>
          <a:off x="3457800" y="325566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dirty="0">
              <a:latin typeface="Times New Roman" panose="02020603050405020304" pitchFamily="18" charset="0"/>
              <a:cs typeface="Times New Roman" panose="02020603050405020304" pitchFamily="18" charset="0"/>
            </a:rPr>
            <a:t>Predict mango ripeness status</a:t>
          </a:r>
        </a:p>
      </dsp:txBody>
      <dsp:txXfrm>
        <a:off x="3457800" y="3255669"/>
        <a:ext cx="360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9A0F2E-0202-4D40-BF49-3C2C0A1258B5}" type="datetimeFigureOut">
              <a:rPr lang="en-MY" smtClean="0"/>
              <a:t>20/6/2024</a:t>
            </a:fld>
            <a:endParaRPr lang="en-MY"/>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FF300D-76DC-4581-9E47-6605023E6273}" type="slidenum">
              <a:rPr lang="en-MY" smtClean="0"/>
              <a:t>‹#›</a:t>
            </a:fld>
            <a:endParaRPr lang="en-MY"/>
          </a:p>
        </p:txBody>
      </p:sp>
    </p:spTree>
    <p:extLst>
      <p:ext uri="{BB962C8B-B14F-4D97-AF65-F5344CB8AC3E}">
        <p14:creationId xmlns:p14="http://schemas.microsoft.com/office/powerpoint/2010/main" val="3136508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Paper [4] presents the research on developing a precise and reliable fruit detection system for advanced agricultural tasks, such as yield mapping and robotic harvesting, which is critical for modern orchard management. The method used is the Faster R-CNN object detection framework, which was tested with different network architectures including ZF and VGG16 to identify fruits like mangoes, almonds, and apples. The research implemented data augmentation techniques that enhance the model's ability to generalize by transforming the training data while preserving labels, significantly reducing the amount of training data needed. Additionally, Transfer learning was also evaluated but showed minimal performance gains when transferring knowledge from orchard to orchard compared to training from scratch with ImageNet features.</a:t>
            </a:r>
          </a:p>
          <a:p>
            <a:endParaRPr lang="en-MY" dirty="0"/>
          </a:p>
        </p:txBody>
      </p:sp>
      <p:sp>
        <p:nvSpPr>
          <p:cNvPr id="4" name="Slide Number Placeholder 3"/>
          <p:cNvSpPr>
            <a:spLocks noGrp="1"/>
          </p:cNvSpPr>
          <p:nvPr>
            <p:ph type="sldNum" sz="quarter" idx="5"/>
          </p:nvPr>
        </p:nvSpPr>
        <p:spPr/>
        <p:txBody>
          <a:bodyPr/>
          <a:lstStyle/>
          <a:p>
            <a:fld id="{2FFF300D-76DC-4581-9E47-6605023E6273}" type="slidenum">
              <a:rPr lang="en-MY" smtClean="0"/>
              <a:t>5</a:t>
            </a:fld>
            <a:endParaRPr lang="en-MY"/>
          </a:p>
        </p:txBody>
      </p:sp>
    </p:spTree>
    <p:extLst>
      <p:ext uri="{BB962C8B-B14F-4D97-AF65-F5344CB8AC3E}">
        <p14:creationId xmlns:p14="http://schemas.microsoft.com/office/powerpoint/2010/main" val="11669945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2FFF300D-76DC-4581-9E47-6605023E6273}" type="slidenum">
              <a:rPr lang="en-MY" smtClean="0"/>
              <a:t>18</a:t>
            </a:fld>
            <a:endParaRPr lang="en-MY"/>
          </a:p>
        </p:txBody>
      </p:sp>
    </p:spTree>
    <p:extLst>
      <p:ext uri="{BB962C8B-B14F-4D97-AF65-F5344CB8AC3E}">
        <p14:creationId xmlns:p14="http://schemas.microsoft.com/office/powerpoint/2010/main" val="2036840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2FFF300D-76DC-4581-9E47-6605023E6273}" type="slidenum">
              <a:rPr lang="en-MY" smtClean="0"/>
              <a:t>20</a:t>
            </a:fld>
            <a:endParaRPr lang="en-MY"/>
          </a:p>
        </p:txBody>
      </p:sp>
    </p:spTree>
    <p:extLst>
      <p:ext uri="{BB962C8B-B14F-4D97-AF65-F5344CB8AC3E}">
        <p14:creationId xmlns:p14="http://schemas.microsoft.com/office/powerpoint/2010/main" val="2132387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2FFF300D-76DC-4581-9E47-6605023E6273}" type="slidenum">
              <a:rPr lang="en-MY" smtClean="0"/>
              <a:t>23</a:t>
            </a:fld>
            <a:endParaRPr lang="en-MY"/>
          </a:p>
        </p:txBody>
      </p:sp>
    </p:spTree>
    <p:extLst>
      <p:ext uri="{BB962C8B-B14F-4D97-AF65-F5344CB8AC3E}">
        <p14:creationId xmlns:p14="http://schemas.microsoft.com/office/powerpoint/2010/main" val="26900988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sz="1800" b="0" i="0" u="none" strike="noStrike" dirty="0">
                <a:solidFill>
                  <a:srgbClr val="000000"/>
                </a:solidFill>
                <a:effectLst/>
                <a:latin typeface="Aptos Narrow" panose="020B0004020202020204" pitchFamily="34" charset="0"/>
              </a:rPr>
              <a:t>0.59821</a:t>
            </a:r>
            <a:r>
              <a:rPr lang="en-MY" sz="2800" dirty="0"/>
              <a:t>  </a:t>
            </a:r>
            <a:r>
              <a:rPr lang="en-MY" sz="1800" b="0" i="0" u="none" strike="noStrike" dirty="0">
                <a:solidFill>
                  <a:srgbClr val="000000"/>
                </a:solidFill>
                <a:effectLst/>
                <a:latin typeface="Aptos Narrow" panose="020B0004020202020204" pitchFamily="34" charset="0"/>
              </a:rPr>
              <a:t>0.99528</a:t>
            </a:r>
            <a:r>
              <a:rPr lang="en-MY" dirty="0"/>
              <a:t> </a:t>
            </a:r>
            <a:r>
              <a:rPr lang="en-MY" sz="1800" b="0" i="0" u="none" strike="noStrike" dirty="0">
                <a:solidFill>
                  <a:srgbClr val="000000"/>
                </a:solidFill>
                <a:effectLst/>
                <a:latin typeface="Aptos Narrow" panose="020B0004020202020204" pitchFamily="34" charset="0"/>
              </a:rPr>
              <a:t>0.94667</a:t>
            </a:r>
            <a:r>
              <a:rPr lang="en-MY" dirty="0"/>
              <a:t> </a:t>
            </a:r>
            <a:r>
              <a:rPr lang="en-MY" sz="1800" b="0" i="0" u="none" strike="noStrike" dirty="0">
                <a:solidFill>
                  <a:srgbClr val="000000"/>
                </a:solidFill>
                <a:effectLst/>
                <a:latin typeface="Aptos Narrow" panose="020B0004020202020204" pitchFamily="34" charset="0"/>
              </a:rPr>
              <a:t>0.99149</a:t>
            </a:r>
            <a:r>
              <a:rPr lang="en-MY" dirty="0"/>
              <a:t> </a:t>
            </a:r>
          </a:p>
        </p:txBody>
      </p:sp>
      <p:sp>
        <p:nvSpPr>
          <p:cNvPr id="4" name="Slide Number Placeholder 3"/>
          <p:cNvSpPr>
            <a:spLocks noGrp="1"/>
          </p:cNvSpPr>
          <p:nvPr>
            <p:ph type="sldNum" sz="quarter" idx="5"/>
          </p:nvPr>
        </p:nvSpPr>
        <p:spPr/>
        <p:txBody>
          <a:bodyPr/>
          <a:lstStyle/>
          <a:p>
            <a:fld id="{2FFF300D-76DC-4581-9E47-6605023E6273}" type="slidenum">
              <a:rPr lang="en-MY" smtClean="0"/>
              <a:t>26</a:t>
            </a:fld>
            <a:endParaRPr lang="en-MY"/>
          </a:p>
        </p:txBody>
      </p:sp>
    </p:spTree>
    <p:extLst>
      <p:ext uri="{BB962C8B-B14F-4D97-AF65-F5344CB8AC3E}">
        <p14:creationId xmlns:p14="http://schemas.microsoft.com/office/powerpoint/2010/main" val="164100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sz="1800" b="0" i="0" u="none" strike="noStrike" dirty="0">
                <a:solidFill>
                  <a:srgbClr val="000000"/>
                </a:solidFill>
                <a:effectLst/>
                <a:latin typeface="Aptos Narrow" panose="020B0004020202020204" pitchFamily="34" charset="0"/>
              </a:rPr>
              <a:t>0.74957</a:t>
            </a:r>
            <a:r>
              <a:rPr lang="en-MY" dirty="0"/>
              <a:t> </a:t>
            </a:r>
            <a:r>
              <a:rPr lang="en-MY" sz="1800" b="0" i="0" u="none" strike="noStrike" dirty="0">
                <a:solidFill>
                  <a:srgbClr val="000000"/>
                </a:solidFill>
                <a:effectLst/>
                <a:latin typeface="Aptos Narrow" panose="020B0004020202020204" pitchFamily="34" charset="0"/>
              </a:rPr>
              <a:t>0.91123</a:t>
            </a:r>
            <a:r>
              <a:rPr lang="en-MY" sz="2800" dirty="0"/>
              <a:t> </a:t>
            </a:r>
            <a:r>
              <a:rPr lang="en-MY" sz="1800" b="0" i="0" u="none" strike="noStrike" dirty="0">
                <a:solidFill>
                  <a:srgbClr val="000000"/>
                </a:solidFill>
                <a:effectLst/>
                <a:latin typeface="Aptos Narrow" panose="020B0004020202020204" pitchFamily="34" charset="0"/>
              </a:rPr>
              <a:t>0.74009</a:t>
            </a:r>
            <a:r>
              <a:rPr lang="en-MY" sz="2800" dirty="0"/>
              <a:t> </a:t>
            </a:r>
            <a:r>
              <a:rPr lang="en-MY" sz="1800" b="0" i="0" u="none" strike="noStrike" dirty="0">
                <a:solidFill>
                  <a:srgbClr val="000000"/>
                </a:solidFill>
                <a:effectLst/>
                <a:latin typeface="Aptos Narrow" panose="020B0004020202020204" pitchFamily="34" charset="0"/>
              </a:rPr>
              <a:t>0.81486</a:t>
            </a:r>
            <a:r>
              <a:rPr lang="en-MY" sz="2800" dirty="0"/>
              <a:t> </a:t>
            </a:r>
            <a:endParaRPr lang="en-MY" dirty="0"/>
          </a:p>
        </p:txBody>
      </p:sp>
      <p:sp>
        <p:nvSpPr>
          <p:cNvPr id="4" name="Slide Number Placeholder 3"/>
          <p:cNvSpPr>
            <a:spLocks noGrp="1"/>
          </p:cNvSpPr>
          <p:nvPr>
            <p:ph type="sldNum" sz="quarter" idx="5"/>
          </p:nvPr>
        </p:nvSpPr>
        <p:spPr/>
        <p:txBody>
          <a:bodyPr/>
          <a:lstStyle/>
          <a:p>
            <a:fld id="{2FFF300D-76DC-4581-9E47-6605023E6273}" type="slidenum">
              <a:rPr lang="en-MY" smtClean="0"/>
              <a:t>30</a:t>
            </a:fld>
            <a:endParaRPr lang="en-MY"/>
          </a:p>
        </p:txBody>
      </p:sp>
    </p:spTree>
    <p:extLst>
      <p:ext uri="{BB962C8B-B14F-4D97-AF65-F5344CB8AC3E}">
        <p14:creationId xmlns:p14="http://schemas.microsoft.com/office/powerpoint/2010/main" val="20329967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90000"/>
              </a:lnSpc>
              <a:spcAft>
                <a:spcPts val="600"/>
              </a:spcAft>
            </a:pPr>
            <a:r>
              <a:rPr lang="pt-BR" sz="4000" b="0" i="0" dirty="0">
                <a:solidFill>
                  <a:srgbClr val="FFFFFF"/>
                </a:solidFill>
                <a:effectLst/>
                <a:latin typeface="Söhne Mono"/>
              </a:rPr>
              <a:t>F1_score = </a:t>
            </a:r>
            <a:r>
              <a:rPr lang="pt-BR" sz="4000" b="0" i="0" dirty="0">
                <a:solidFill>
                  <a:srgbClr val="DF3079"/>
                </a:solidFill>
                <a:effectLst/>
                <a:latin typeface="Söhne Mono"/>
              </a:rPr>
              <a:t>2</a:t>
            </a:r>
            <a:r>
              <a:rPr lang="pt-BR" sz="4000" b="0" i="0" dirty="0">
                <a:solidFill>
                  <a:srgbClr val="FFFFFF"/>
                </a:solidFill>
                <a:effectLst/>
                <a:latin typeface="Söhne Mono"/>
              </a:rPr>
              <a:t> * (AP * AR) / (AP + AR) </a:t>
            </a:r>
          </a:p>
          <a:p>
            <a:pPr algn="l">
              <a:buFont typeface="+mj-lt"/>
              <a:buAutoNum type="arabicPeriod"/>
            </a:pPr>
            <a:r>
              <a:rPr lang="en-MY" sz="5400" b="0" i="0" dirty="0">
                <a:solidFill>
                  <a:srgbClr val="D1D5DB"/>
                </a:solidFill>
                <a:effectLst/>
                <a:latin typeface="Söhne"/>
              </a:rPr>
              <a:t>0.607</a:t>
            </a:r>
            <a:br>
              <a:rPr lang="pt-BR" sz="4000" dirty="0"/>
            </a:br>
            <a:r>
              <a:rPr lang="en-MY" sz="4000" b="0" i="0" dirty="0">
                <a:solidFill>
                  <a:srgbClr val="D1D5DB"/>
                </a:solidFill>
                <a:effectLst/>
                <a:latin typeface="Söhne"/>
              </a:rPr>
              <a:t>0.679</a:t>
            </a:r>
            <a:br>
              <a:rPr lang="en-MY" sz="4000" b="0" i="0" dirty="0">
                <a:solidFill>
                  <a:srgbClr val="D1D5DB"/>
                </a:solidFill>
                <a:effectLst/>
                <a:latin typeface="Söhne"/>
              </a:rPr>
            </a:br>
            <a:br>
              <a:rPr lang="en-MY" sz="4000" b="0" i="0" dirty="0">
                <a:solidFill>
                  <a:srgbClr val="D1D5DB"/>
                </a:solidFill>
                <a:effectLst/>
                <a:latin typeface="Söhne"/>
              </a:rPr>
            </a:br>
            <a:r>
              <a:rPr lang="en-US" sz="2800" b="1" i="0" dirty="0">
                <a:solidFill>
                  <a:srgbClr val="D1D5DB"/>
                </a:solidFill>
                <a:effectLst/>
                <a:latin typeface="Söhne"/>
              </a:rPr>
              <a:t>Mean Average Precision (mAP)</a:t>
            </a:r>
            <a:r>
              <a:rPr lang="en-US" sz="2800" b="0" i="0" dirty="0">
                <a:solidFill>
                  <a:srgbClr val="D1D5DB"/>
                </a:solidFill>
                <a:effectLst/>
                <a:latin typeface="Söhne"/>
              </a:rPr>
              <a:t>: This plot shows how the average precision of your model's predictions changes over the epochs. The mAP starts low but shows significant improvement, indicating that the model is learning and improving its ability to accurately predict objects.</a:t>
            </a:r>
          </a:p>
          <a:p>
            <a:pPr algn="l">
              <a:buFont typeface="+mj-lt"/>
              <a:buAutoNum type="arabicPeriod"/>
            </a:pPr>
            <a:r>
              <a:rPr lang="en-US" sz="2800" b="1" i="0" dirty="0">
                <a:solidFill>
                  <a:srgbClr val="D1D5DB"/>
                </a:solidFill>
                <a:effectLst/>
                <a:latin typeface="Söhne"/>
              </a:rPr>
              <a:t>Mean Average Recall (mAR)</a:t>
            </a:r>
            <a:r>
              <a:rPr lang="en-US" sz="2800" b="0" i="0" dirty="0">
                <a:solidFill>
                  <a:srgbClr val="D1D5DB"/>
                </a:solidFill>
                <a:effectLst/>
                <a:latin typeface="Söhne"/>
              </a:rPr>
              <a:t>: The mAR plot indicates how well the model is detecting all relevant objects. Like mAP, mAR starts lower and then rises, showing the model is becoming better at detecting a higher proportion of the relevant objects.</a:t>
            </a:r>
          </a:p>
          <a:p>
            <a:pPr algn="l">
              <a:buFont typeface="+mj-lt"/>
              <a:buAutoNum type="arabicPeriod"/>
            </a:pPr>
            <a:r>
              <a:rPr lang="en-US" sz="2800" b="1" i="0" dirty="0">
                <a:solidFill>
                  <a:srgbClr val="D1D5DB"/>
                </a:solidFill>
                <a:effectLst/>
                <a:latin typeface="Söhne"/>
              </a:rPr>
              <a:t>Training Loss</a:t>
            </a:r>
            <a:r>
              <a:rPr lang="en-US" sz="2800" b="0" i="0" dirty="0">
                <a:solidFill>
                  <a:srgbClr val="D1D5DB"/>
                </a:solidFill>
                <a:effectLst/>
                <a:latin typeface="Söhne"/>
              </a:rPr>
              <a:t>: This plot depicts the model's training loss over each epoch. The descending trend of the curve is a good sign, showing that your model is effectively learning and minimizing the loss function over time.</a:t>
            </a:r>
          </a:p>
          <a:p>
            <a:pPr algn="l">
              <a:lnSpc>
                <a:spcPct val="90000"/>
              </a:lnSpc>
              <a:spcAft>
                <a:spcPts val="600"/>
              </a:spcAft>
            </a:pPr>
            <a:br>
              <a:rPr lang="en-US" sz="2800" dirty="0"/>
            </a:br>
            <a:br>
              <a:rPr lang="en-US" sz="2800" dirty="0"/>
            </a:br>
            <a:r>
              <a:rPr lang="en-US" sz="2800" dirty="0"/>
              <a:t>When comparing the performance metrics between Model 1 and Model 2, we can observe that Model 2 outperforms Model 1 in both average precision (AP) and average recall (AR) over all intersection over union (</a:t>
            </a:r>
            <a:r>
              <a:rPr lang="en-US" sz="2800" dirty="0" err="1"/>
              <a:t>IoU</a:t>
            </a:r>
            <a:r>
              <a:rPr lang="en-US" sz="2800" dirty="0"/>
              <a:t>) thresholds from 0.20 to 1.00 and for all detection sizes (</a:t>
            </a:r>
            <a:r>
              <a:rPr lang="en-US" sz="2800" dirty="0" err="1"/>
              <a:t>maxDets</a:t>
            </a:r>
            <a:r>
              <a:rPr lang="en-US" sz="2800" dirty="0"/>
              <a:t>=100).</a:t>
            </a:r>
          </a:p>
          <a:p>
            <a:pPr marL="0" marR="0" lvl="0" indent="0" algn="just" defTabSz="914400" rtl="0" eaLnBrk="1" fontAlgn="auto" latinLnBrk="0" hangingPunct="1">
              <a:lnSpc>
                <a:spcPct val="90000"/>
              </a:lnSpc>
              <a:spcBef>
                <a:spcPts val="0"/>
              </a:spcBef>
              <a:spcAft>
                <a:spcPts val="600"/>
              </a:spcAft>
              <a:buClrTx/>
              <a:buSzTx/>
              <a:buFontTx/>
              <a:buNone/>
              <a:tabLst/>
              <a:defRPr/>
            </a:pPr>
            <a:r>
              <a:rPr lang="en-US" sz="2800" dirty="0"/>
              <a:t>The higher AP and AR values in Model 2 indicate that it is better at identifying and classifying objects correctly across all categories. The AP is higher, suggesting that the model has a higher precision across different </a:t>
            </a:r>
            <a:r>
              <a:rPr lang="en-US" sz="2800" dirty="0" err="1"/>
              <a:t>IoU</a:t>
            </a:r>
            <a:r>
              <a:rPr lang="en-US" sz="2800" dirty="0"/>
              <a:t> thresholds. The AR is also higher, which indicates that Model 2 is better at finding all the positive samples. </a:t>
            </a:r>
            <a:endParaRPr lang="en-US" sz="2800" b="0" i="0" dirty="0">
              <a:solidFill>
                <a:srgbClr val="D1D5DB"/>
              </a:solidFill>
              <a:effectLst/>
              <a:latin typeface="Söhne"/>
            </a:endParaRPr>
          </a:p>
          <a:p>
            <a:pPr algn="l">
              <a:buFont typeface="+mj-lt"/>
              <a:buNone/>
            </a:pPr>
            <a:endParaRPr lang="en-US" sz="2800" b="0" i="0" dirty="0">
              <a:solidFill>
                <a:srgbClr val="D1D5DB"/>
              </a:solidFill>
              <a:effectLst/>
              <a:latin typeface="Söhne"/>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dirty="0">
                <a:latin typeface="Times New Roman" panose="02020603050405020304" pitchFamily="18" charset="0"/>
                <a:cs typeface="Times New Roman" panose="02020603050405020304" pitchFamily="18" charset="0"/>
              </a:rPr>
              <a:t>For Model 1: Average Precision (AP) is 0.542. Average Recall (AR) is 0.623.</a:t>
            </a:r>
          </a:p>
          <a:p>
            <a:pPr marL="0" marR="0" lvl="0" indent="0" algn="l" defTabSz="914400" rtl="0" eaLnBrk="1" fontAlgn="auto" latinLnBrk="0" hangingPunct="1">
              <a:lnSpc>
                <a:spcPct val="107000"/>
              </a:lnSpc>
              <a:spcBef>
                <a:spcPts val="0"/>
              </a:spcBef>
              <a:spcAft>
                <a:spcPts val="800"/>
              </a:spcAft>
              <a:buClrTx/>
              <a:buSzTx/>
              <a:buFontTx/>
              <a:buNone/>
              <a:tabLst/>
              <a:defRPr/>
            </a:pPr>
            <a:br>
              <a:rPr lang="en-MY" dirty="0"/>
            </a:br>
            <a:r>
              <a:rPr lang="en-MY" dirty="0"/>
              <a:t>higher learning rate:</a:t>
            </a:r>
            <a:br>
              <a:rPr lang="en-MY" dirty="0"/>
            </a:br>
            <a:br>
              <a:rPr lang="en-MY" dirty="0"/>
            </a:br>
            <a:r>
              <a:rPr lang="en-MY" sz="1800" kern="100" dirty="0">
                <a:effectLst/>
                <a:latin typeface="Calibri" panose="020F0502020204030204" pitchFamily="34" charset="0"/>
                <a:ea typeface="Calibri" panose="020F0502020204030204" pitchFamily="34" charset="0"/>
                <a:cs typeface="Arial" panose="020B0604020202020204" pitchFamily="34" charset="0"/>
              </a:rPr>
              <a:t> Average Precision  (AP) @[ </a:t>
            </a:r>
            <a:r>
              <a:rPr lang="en-MY" sz="1800" kern="100" dirty="0" err="1">
                <a:effectLst/>
                <a:latin typeface="Calibri" panose="020F0502020204030204" pitchFamily="34" charset="0"/>
                <a:ea typeface="Calibri" panose="020F0502020204030204" pitchFamily="34" charset="0"/>
                <a:cs typeface="Arial" panose="020B0604020202020204" pitchFamily="34" charset="0"/>
              </a:rPr>
              <a:t>IoU</a:t>
            </a:r>
            <a:r>
              <a:rPr lang="en-MY" sz="1800" kern="100" dirty="0">
                <a:effectLst/>
                <a:latin typeface="Calibri" panose="020F0502020204030204" pitchFamily="34" charset="0"/>
                <a:ea typeface="Calibri" panose="020F0502020204030204" pitchFamily="34" charset="0"/>
                <a:cs typeface="Arial" panose="020B0604020202020204" pitchFamily="34" charset="0"/>
              </a:rPr>
              <a:t>=0.20:1.00 | area=   all | </a:t>
            </a:r>
            <a:r>
              <a:rPr lang="en-MY" sz="1800" kern="100" dirty="0" err="1">
                <a:effectLst/>
                <a:latin typeface="Calibri" panose="020F0502020204030204" pitchFamily="34" charset="0"/>
                <a:ea typeface="Calibri" panose="020F0502020204030204" pitchFamily="34" charset="0"/>
                <a:cs typeface="Arial" panose="020B0604020202020204" pitchFamily="34" charset="0"/>
              </a:rPr>
              <a:t>maxDets</a:t>
            </a:r>
            <a:r>
              <a:rPr lang="en-MY" sz="1800" kern="100" dirty="0">
                <a:effectLst/>
                <a:latin typeface="Calibri" panose="020F0502020204030204" pitchFamily="34" charset="0"/>
                <a:ea typeface="Calibri" panose="020F0502020204030204" pitchFamily="34" charset="0"/>
                <a:cs typeface="Arial" panose="020B0604020202020204" pitchFamily="34" charset="0"/>
              </a:rPr>
              <a:t>=100 ] = 0.572</a:t>
            </a:r>
          </a:p>
          <a:p>
            <a:pPr>
              <a:lnSpc>
                <a:spcPct val="107000"/>
              </a:lnSpc>
              <a:spcAft>
                <a:spcPts val="800"/>
              </a:spcAft>
            </a:pPr>
            <a:r>
              <a:rPr lang="en-MY" sz="1800" kern="100" dirty="0">
                <a:effectLst/>
                <a:latin typeface="Calibri" panose="020F0502020204030204" pitchFamily="34" charset="0"/>
                <a:ea typeface="Calibri" panose="020F0502020204030204" pitchFamily="34" charset="0"/>
                <a:cs typeface="Arial" panose="020B0604020202020204" pitchFamily="34" charset="0"/>
              </a:rPr>
              <a:t> Average Recall     (AR) @[ </a:t>
            </a:r>
            <a:r>
              <a:rPr lang="en-MY" sz="1800" kern="100" dirty="0" err="1">
                <a:effectLst/>
                <a:latin typeface="Calibri" panose="020F0502020204030204" pitchFamily="34" charset="0"/>
                <a:ea typeface="Calibri" panose="020F0502020204030204" pitchFamily="34" charset="0"/>
                <a:cs typeface="Arial" panose="020B0604020202020204" pitchFamily="34" charset="0"/>
              </a:rPr>
              <a:t>IoU</a:t>
            </a:r>
            <a:r>
              <a:rPr lang="en-MY" sz="1800" kern="100" dirty="0">
                <a:effectLst/>
                <a:latin typeface="Calibri" panose="020F0502020204030204" pitchFamily="34" charset="0"/>
                <a:ea typeface="Calibri" panose="020F0502020204030204" pitchFamily="34" charset="0"/>
                <a:cs typeface="Arial" panose="020B0604020202020204" pitchFamily="34" charset="0"/>
              </a:rPr>
              <a:t>=0.20:1.00 | area=   all | </a:t>
            </a:r>
            <a:r>
              <a:rPr lang="en-MY" sz="1800" kern="100" dirty="0" err="1">
                <a:effectLst/>
                <a:latin typeface="Calibri" panose="020F0502020204030204" pitchFamily="34" charset="0"/>
                <a:ea typeface="Calibri" panose="020F0502020204030204" pitchFamily="34" charset="0"/>
                <a:cs typeface="Arial" panose="020B0604020202020204" pitchFamily="34" charset="0"/>
              </a:rPr>
              <a:t>maxDets</a:t>
            </a:r>
            <a:r>
              <a:rPr lang="en-MY" sz="1800" kern="100" dirty="0">
                <a:effectLst/>
                <a:latin typeface="Calibri" panose="020F0502020204030204" pitchFamily="34" charset="0"/>
                <a:ea typeface="Calibri" panose="020F0502020204030204" pitchFamily="34" charset="0"/>
                <a:cs typeface="Arial" panose="020B0604020202020204" pitchFamily="34" charset="0"/>
              </a:rPr>
              <a:t>=100 ] = 0.646</a:t>
            </a:r>
          </a:p>
          <a:p>
            <a:pPr>
              <a:lnSpc>
                <a:spcPct val="107000"/>
              </a:lnSpc>
              <a:spcAft>
                <a:spcPts val="800"/>
              </a:spcAft>
            </a:pPr>
            <a:br>
              <a:rPr lang="en-MY" dirty="0"/>
            </a:br>
            <a:r>
              <a:rPr lang="en-MY" dirty="0"/>
              <a:t>more epochs for new model:</a:t>
            </a:r>
            <a:br>
              <a:rPr lang="en-MY" dirty="0"/>
            </a:br>
            <a:r>
              <a:rPr lang="en-MY" sz="1800" kern="100" dirty="0">
                <a:effectLst/>
                <a:latin typeface="Calibri" panose="020F0502020204030204" pitchFamily="34" charset="0"/>
                <a:ea typeface="Calibri" panose="020F0502020204030204" pitchFamily="34" charset="0"/>
                <a:cs typeface="Arial" panose="020B0604020202020204" pitchFamily="34" charset="0"/>
              </a:rPr>
              <a:t>Average Precision  (AP) @[ </a:t>
            </a:r>
            <a:r>
              <a:rPr lang="en-MY" sz="1800" kern="100" dirty="0" err="1">
                <a:effectLst/>
                <a:latin typeface="Calibri" panose="020F0502020204030204" pitchFamily="34" charset="0"/>
                <a:ea typeface="Calibri" panose="020F0502020204030204" pitchFamily="34" charset="0"/>
                <a:cs typeface="Arial" panose="020B0604020202020204" pitchFamily="34" charset="0"/>
              </a:rPr>
              <a:t>IoU</a:t>
            </a:r>
            <a:r>
              <a:rPr lang="en-MY" sz="1800" kern="100" dirty="0">
                <a:effectLst/>
                <a:latin typeface="Calibri" panose="020F0502020204030204" pitchFamily="34" charset="0"/>
                <a:ea typeface="Calibri" panose="020F0502020204030204" pitchFamily="34" charset="0"/>
                <a:cs typeface="Arial" panose="020B0604020202020204" pitchFamily="34" charset="0"/>
              </a:rPr>
              <a:t>=0.20:1.00 | area=   all | </a:t>
            </a:r>
            <a:r>
              <a:rPr lang="en-MY" sz="1800" kern="100" dirty="0" err="1">
                <a:effectLst/>
                <a:latin typeface="Calibri" panose="020F0502020204030204" pitchFamily="34" charset="0"/>
                <a:ea typeface="Calibri" panose="020F0502020204030204" pitchFamily="34" charset="0"/>
                <a:cs typeface="Arial" panose="020B0604020202020204" pitchFamily="34" charset="0"/>
              </a:rPr>
              <a:t>maxDets</a:t>
            </a:r>
            <a:r>
              <a:rPr lang="en-MY" sz="1800" kern="100" dirty="0">
                <a:effectLst/>
                <a:latin typeface="Calibri" panose="020F0502020204030204" pitchFamily="34" charset="0"/>
                <a:ea typeface="Calibri" panose="020F0502020204030204" pitchFamily="34" charset="0"/>
                <a:cs typeface="Arial" panose="020B0604020202020204" pitchFamily="34" charset="0"/>
              </a:rPr>
              <a:t>=100 ] = 0.656</a:t>
            </a:r>
          </a:p>
          <a:p>
            <a:pPr marL="0" marR="0" lvl="0" indent="0" algn="l" defTabSz="914400" rtl="0" eaLnBrk="1" fontAlgn="auto" latinLnBrk="0" hangingPunct="1">
              <a:lnSpc>
                <a:spcPct val="100000"/>
              </a:lnSpc>
              <a:spcBef>
                <a:spcPts val="0"/>
              </a:spcBef>
              <a:spcAft>
                <a:spcPts val="0"/>
              </a:spcAft>
              <a:buClrTx/>
              <a:buSzTx/>
              <a:buFontTx/>
              <a:buNone/>
              <a:tabLst/>
              <a:defRPr/>
            </a:pPr>
            <a:r>
              <a:rPr lang="en-MY" sz="1800" kern="100" dirty="0">
                <a:effectLst/>
                <a:latin typeface="Calibri" panose="020F0502020204030204" pitchFamily="34" charset="0"/>
                <a:ea typeface="Calibri" panose="020F0502020204030204" pitchFamily="34" charset="0"/>
                <a:cs typeface="Arial" panose="020B0604020202020204" pitchFamily="34" charset="0"/>
              </a:rPr>
              <a:t>Average Recall     (AR) @[ </a:t>
            </a:r>
            <a:r>
              <a:rPr lang="en-MY" sz="1800" kern="100" dirty="0" err="1">
                <a:effectLst/>
                <a:latin typeface="Calibri" panose="020F0502020204030204" pitchFamily="34" charset="0"/>
                <a:ea typeface="Calibri" panose="020F0502020204030204" pitchFamily="34" charset="0"/>
                <a:cs typeface="Arial" panose="020B0604020202020204" pitchFamily="34" charset="0"/>
              </a:rPr>
              <a:t>IoU</a:t>
            </a:r>
            <a:r>
              <a:rPr lang="en-MY" sz="1800" kern="100" dirty="0">
                <a:effectLst/>
                <a:latin typeface="Calibri" panose="020F0502020204030204" pitchFamily="34" charset="0"/>
                <a:ea typeface="Calibri" panose="020F0502020204030204" pitchFamily="34" charset="0"/>
                <a:cs typeface="Arial" panose="020B0604020202020204" pitchFamily="34" charset="0"/>
              </a:rPr>
              <a:t>=0.20:1.00 | area=   all | </a:t>
            </a:r>
            <a:r>
              <a:rPr lang="en-MY" sz="1800" kern="100" dirty="0" err="1">
                <a:effectLst/>
                <a:latin typeface="Calibri" panose="020F0502020204030204" pitchFamily="34" charset="0"/>
                <a:ea typeface="Calibri" panose="020F0502020204030204" pitchFamily="34" charset="0"/>
                <a:cs typeface="Arial" panose="020B0604020202020204" pitchFamily="34" charset="0"/>
              </a:rPr>
              <a:t>maxDets</a:t>
            </a:r>
            <a:r>
              <a:rPr lang="en-MY" sz="1800" kern="100" dirty="0">
                <a:effectLst/>
                <a:latin typeface="Calibri" panose="020F0502020204030204" pitchFamily="34" charset="0"/>
                <a:ea typeface="Calibri" panose="020F0502020204030204" pitchFamily="34" charset="0"/>
                <a:cs typeface="Arial" panose="020B0604020202020204" pitchFamily="34" charset="0"/>
              </a:rPr>
              <a:t>=100 ] = 0.711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MY"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MY"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MY" dirty="0"/>
          </a:p>
        </p:txBody>
      </p:sp>
      <p:sp>
        <p:nvSpPr>
          <p:cNvPr id="4" name="Slide Number Placeholder 3"/>
          <p:cNvSpPr>
            <a:spLocks noGrp="1"/>
          </p:cNvSpPr>
          <p:nvPr>
            <p:ph type="sldNum" sz="quarter" idx="5"/>
          </p:nvPr>
        </p:nvSpPr>
        <p:spPr/>
        <p:txBody>
          <a:bodyPr/>
          <a:lstStyle/>
          <a:p>
            <a:fld id="{2FFF300D-76DC-4581-9E47-6605023E6273}" type="slidenum">
              <a:rPr lang="en-MY" smtClean="0"/>
              <a:t>32</a:t>
            </a:fld>
            <a:endParaRPr lang="en-MY"/>
          </a:p>
        </p:txBody>
      </p:sp>
    </p:spTree>
    <p:extLst>
      <p:ext uri="{BB962C8B-B14F-4D97-AF65-F5344CB8AC3E}">
        <p14:creationId xmlns:p14="http://schemas.microsoft.com/office/powerpoint/2010/main" val="1190794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2FFF300D-76DC-4581-9E47-6605023E6273}" type="slidenum">
              <a:rPr lang="en-MY" smtClean="0"/>
              <a:t>34</a:t>
            </a:fld>
            <a:endParaRPr lang="en-MY"/>
          </a:p>
        </p:txBody>
      </p:sp>
    </p:spTree>
    <p:extLst>
      <p:ext uri="{BB962C8B-B14F-4D97-AF65-F5344CB8AC3E}">
        <p14:creationId xmlns:p14="http://schemas.microsoft.com/office/powerpoint/2010/main" val="3632865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In the VGG16 model:</a:t>
            </a:r>
          </a:p>
          <a:p>
            <a:pPr algn="l">
              <a:buFont typeface="Arial" panose="020B0604020202020204" pitchFamily="34" charset="0"/>
              <a:buChar char="•"/>
            </a:pPr>
            <a:r>
              <a:rPr lang="en-US" b="0" i="0" dirty="0">
                <a:solidFill>
                  <a:srgbClr val="D1D5DB"/>
                </a:solidFill>
                <a:effectLst/>
                <a:latin typeface="Söhne"/>
              </a:rPr>
              <a:t>The mAP stabilizes around epoch 5 and remains fairly constant from epoch 8 onwards.</a:t>
            </a:r>
          </a:p>
          <a:p>
            <a:pPr algn="l">
              <a:buFont typeface="Arial" panose="020B0604020202020204" pitchFamily="34" charset="0"/>
              <a:buChar char="•"/>
            </a:pPr>
            <a:r>
              <a:rPr lang="en-US" b="0" i="0" dirty="0">
                <a:solidFill>
                  <a:srgbClr val="D1D5DB"/>
                </a:solidFill>
                <a:effectLst/>
                <a:latin typeface="Söhne"/>
              </a:rPr>
              <a:t>The mAR also stabilizes close to epoch 5 and shows very minor fluctuations but is generally flat from epoch 8 onwards.</a:t>
            </a:r>
          </a:p>
          <a:p>
            <a:pPr algn="l">
              <a:buFont typeface="Arial" panose="020B0604020202020204" pitchFamily="34" charset="0"/>
              <a:buChar char="•"/>
            </a:pPr>
            <a:r>
              <a:rPr lang="en-US" b="0" i="0" dirty="0">
                <a:solidFill>
                  <a:srgbClr val="D1D5DB"/>
                </a:solidFill>
                <a:effectLst/>
                <a:latin typeface="Söhne"/>
              </a:rPr>
              <a:t>The training loss drops sharply until about epoch 3 and then gradually flattens, showing very little change past epoch 8.</a:t>
            </a:r>
          </a:p>
          <a:p>
            <a:br>
              <a:rPr lang="en-MY" b="0" dirty="0">
                <a:solidFill>
                  <a:srgbClr val="D4D4D4"/>
                </a:solidFill>
                <a:effectLst/>
                <a:latin typeface="Courier New" panose="02070309020205020404" pitchFamily="49" charset="0"/>
              </a:rPr>
            </a:br>
            <a:r>
              <a:rPr lang="en-MY" b="0" dirty="0" err="1">
                <a:solidFill>
                  <a:srgbClr val="D4D4D4"/>
                </a:solidFill>
                <a:effectLst/>
                <a:latin typeface="Courier New" panose="02070309020205020404" pitchFamily="49" charset="0"/>
              </a:rPr>
              <a:t>map_values</a:t>
            </a:r>
            <a:r>
              <a:rPr lang="en-MY" b="0" dirty="0">
                <a:solidFill>
                  <a:srgbClr val="D4D4D4"/>
                </a:solidFill>
                <a:effectLst/>
                <a:latin typeface="Courier New" panose="02070309020205020404" pitchFamily="49" charset="0"/>
              </a:rPr>
              <a:t> = </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0.055</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0.385</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0.325</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0.548</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0.545</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0.569</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0.571</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0.570</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0.571</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0.571</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0.572</a:t>
            </a:r>
            <a:r>
              <a:rPr lang="en-MY" b="0" dirty="0">
                <a:solidFill>
                  <a:srgbClr val="D4D4D4"/>
                </a:solidFill>
                <a:effectLst/>
                <a:latin typeface="Courier New" panose="02070309020205020404" pitchFamily="49" charset="0"/>
              </a:rPr>
              <a:t> </a:t>
            </a:r>
            <a:r>
              <a:rPr lang="en-MY" b="0" dirty="0">
                <a:solidFill>
                  <a:srgbClr val="DCDCDC"/>
                </a:solidFill>
                <a:effectLst/>
                <a:latin typeface="Courier New" panose="02070309020205020404" pitchFamily="49" charset="0"/>
              </a:rPr>
              <a:t>]</a:t>
            </a:r>
            <a:endParaRPr lang="en-MY" b="0" dirty="0">
              <a:solidFill>
                <a:srgbClr val="D4D4D4"/>
              </a:solidFill>
              <a:effectLst/>
              <a:latin typeface="Courier New" panose="02070309020205020404" pitchFamily="49" charset="0"/>
            </a:endParaRPr>
          </a:p>
          <a:p>
            <a:r>
              <a:rPr lang="en-MY" b="0" dirty="0" err="1">
                <a:solidFill>
                  <a:srgbClr val="D4D4D4"/>
                </a:solidFill>
                <a:effectLst/>
                <a:latin typeface="Courier New" panose="02070309020205020404" pitchFamily="49" charset="0"/>
              </a:rPr>
              <a:t>mar_values</a:t>
            </a:r>
            <a:r>
              <a:rPr lang="en-MY" b="0" dirty="0">
                <a:solidFill>
                  <a:srgbClr val="D4D4D4"/>
                </a:solidFill>
                <a:effectLst/>
                <a:latin typeface="Courier New" panose="02070309020205020404" pitchFamily="49" charset="0"/>
              </a:rPr>
              <a:t> = </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0.188</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0.549</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0.451</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0.635</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0.619</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0.644</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0.647</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0.645</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0.645</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0.645</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0.646</a:t>
            </a:r>
            <a:r>
              <a:rPr lang="en-MY" b="0" dirty="0">
                <a:solidFill>
                  <a:srgbClr val="D4D4D4"/>
                </a:solidFill>
                <a:effectLst/>
                <a:latin typeface="Courier New" panose="02070309020205020404" pitchFamily="49" charset="0"/>
              </a:rPr>
              <a:t> </a:t>
            </a:r>
            <a:r>
              <a:rPr lang="en-MY" b="0" dirty="0">
                <a:solidFill>
                  <a:srgbClr val="DCDCDC"/>
                </a:solidFill>
                <a:effectLst/>
                <a:latin typeface="Courier New" panose="02070309020205020404" pitchFamily="49" charset="0"/>
              </a:rPr>
              <a:t>]</a:t>
            </a:r>
            <a:endParaRPr lang="en-MY" b="0" dirty="0">
              <a:solidFill>
                <a:srgbClr val="D4D4D4"/>
              </a:solidFill>
              <a:effectLst/>
              <a:latin typeface="Courier New" panose="02070309020205020404" pitchFamily="49" charset="0"/>
            </a:endParaRPr>
          </a:p>
          <a:p>
            <a:r>
              <a:rPr lang="en-MY" b="0" dirty="0" err="1">
                <a:solidFill>
                  <a:srgbClr val="D4D4D4"/>
                </a:solidFill>
                <a:effectLst/>
                <a:latin typeface="Courier New" panose="02070309020205020404" pitchFamily="49" charset="0"/>
              </a:rPr>
              <a:t>training_loss</a:t>
            </a:r>
            <a:r>
              <a:rPr lang="en-MY" b="0" dirty="0">
                <a:solidFill>
                  <a:srgbClr val="D4D4D4"/>
                </a:solidFill>
                <a:effectLst/>
                <a:latin typeface="Courier New" panose="02070309020205020404" pitchFamily="49" charset="0"/>
              </a:rPr>
              <a:t> = </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0.3258</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0.1770</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0.1635</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0.1601</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0.1626</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0.1151</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0.1098</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0.1072</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0.1047</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0.1027</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p>
          <a:p>
            <a:pPr algn="l">
              <a:buFont typeface="+mj-lt"/>
              <a:buAutoNum type="arabicPeriod"/>
            </a:pP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0.0989</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0.0979</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0.0985</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0.0986</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0.0985</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0.0982</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0.0987</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0.0977</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0.0970</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0.0972</a:t>
            </a:r>
            <a:r>
              <a:rPr lang="en-MY" b="0" dirty="0">
                <a:solidFill>
                  <a:srgbClr val="D4D4D4"/>
                </a:solidFill>
                <a:effectLst/>
                <a:latin typeface="Courier New" panose="02070309020205020404" pitchFamily="49" charset="0"/>
              </a:rPr>
              <a:t> </a:t>
            </a:r>
            <a:r>
              <a:rPr lang="en-MY" b="0" dirty="0">
                <a:solidFill>
                  <a:srgbClr val="DCDCDC"/>
                </a:solidFill>
                <a:effectLst/>
                <a:latin typeface="Courier New" panose="02070309020205020404" pitchFamily="49" charset="0"/>
              </a:rPr>
              <a:t>]</a:t>
            </a:r>
            <a:br>
              <a:rPr lang="en-MY" b="0" dirty="0">
                <a:solidFill>
                  <a:srgbClr val="DCDCDC"/>
                </a:solidFill>
                <a:effectLst/>
                <a:latin typeface="Courier New" panose="02070309020205020404" pitchFamily="49" charset="0"/>
              </a:rPr>
            </a:br>
            <a:br>
              <a:rPr lang="en-MY" b="0" dirty="0">
                <a:solidFill>
                  <a:srgbClr val="DCDCDC"/>
                </a:solidFill>
                <a:effectLst/>
                <a:latin typeface="Courier New" panose="02070309020205020404" pitchFamily="49" charset="0"/>
              </a:rPr>
            </a:br>
            <a:r>
              <a:rPr lang="en-US" b="1" i="0" dirty="0">
                <a:solidFill>
                  <a:srgbClr val="D1D5DB"/>
                </a:solidFill>
                <a:effectLst/>
                <a:latin typeface="Söhne"/>
              </a:rPr>
              <a:t>Mean Average Precision (mAP)</a:t>
            </a:r>
            <a:r>
              <a:rPr lang="en-US" b="0" i="0" dirty="0">
                <a:solidFill>
                  <a:srgbClr val="D1D5DB"/>
                </a:solidFill>
                <a:effectLst/>
                <a:latin typeface="Söhne"/>
              </a:rPr>
              <a:t>: This plot shows how the average precision of your model's predictions changes over the epochs. The mAP starts low but shows significant improvement, indicating that the model is learning and improving its ability to accurately predict objects.</a:t>
            </a:r>
          </a:p>
          <a:p>
            <a:pPr algn="l">
              <a:buFont typeface="+mj-lt"/>
              <a:buAutoNum type="arabicPeriod"/>
            </a:pPr>
            <a:r>
              <a:rPr lang="en-US" b="1" i="0" dirty="0">
                <a:solidFill>
                  <a:srgbClr val="D1D5DB"/>
                </a:solidFill>
                <a:effectLst/>
                <a:latin typeface="Söhne"/>
              </a:rPr>
              <a:t>Mean Average Recall (mAR)</a:t>
            </a:r>
            <a:r>
              <a:rPr lang="en-US" b="0" i="0" dirty="0">
                <a:solidFill>
                  <a:srgbClr val="D1D5DB"/>
                </a:solidFill>
                <a:effectLst/>
                <a:latin typeface="Söhne"/>
              </a:rPr>
              <a:t>: The mAR plot indicates how well the model is detecting all relevant objects. Like mAP, mAR starts lower and then rises, showing the model is becoming better at detecting a higher proportion of the relevant objects.</a:t>
            </a:r>
          </a:p>
          <a:p>
            <a:pPr algn="l">
              <a:buFont typeface="+mj-lt"/>
              <a:buAutoNum type="arabicPeriod"/>
            </a:pPr>
            <a:r>
              <a:rPr lang="en-US" b="1" i="0" dirty="0">
                <a:solidFill>
                  <a:srgbClr val="D1D5DB"/>
                </a:solidFill>
                <a:effectLst/>
                <a:latin typeface="Söhne"/>
              </a:rPr>
              <a:t>Training Loss</a:t>
            </a:r>
            <a:r>
              <a:rPr lang="en-US" b="0" i="0" dirty="0">
                <a:solidFill>
                  <a:srgbClr val="D1D5DB"/>
                </a:solidFill>
                <a:effectLst/>
                <a:latin typeface="Söhne"/>
              </a:rPr>
              <a:t>: This plot depicts the model's training loss over each epoch. The descending trend of the curve is a good sign, showing that your model is effectively learning and minimizing the loss function over time.</a:t>
            </a:r>
          </a:p>
          <a:p>
            <a:endParaRPr lang="en-MY" b="0" dirty="0">
              <a:solidFill>
                <a:srgbClr val="D4D4D4"/>
              </a:solidFill>
              <a:effectLst/>
              <a:latin typeface="Courier New" panose="02070309020205020404" pitchFamily="49" charset="0"/>
            </a:endParaRPr>
          </a:p>
          <a:p>
            <a:endParaRPr lang="en-MY" dirty="0"/>
          </a:p>
        </p:txBody>
      </p:sp>
      <p:sp>
        <p:nvSpPr>
          <p:cNvPr id="4" name="Slide Number Placeholder 3"/>
          <p:cNvSpPr>
            <a:spLocks noGrp="1"/>
          </p:cNvSpPr>
          <p:nvPr>
            <p:ph type="sldNum" sz="quarter" idx="5"/>
          </p:nvPr>
        </p:nvSpPr>
        <p:spPr/>
        <p:txBody>
          <a:bodyPr/>
          <a:lstStyle/>
          <a:p>
            <a:fld id="{2FFF300D-76DC-4581-9E47-6605023E6273}" type="slidenum">
              <a:rPr lang="en-MY" smtClean="0"/>
              <a:t>35</a:t>
            </a:fld>
            <a:endParaRPr lang="en-MY"/>
          </a:p>
        </p:txBody>
      </p:sp>
    </p:spTree>
    <p:extLst>
      <p:ext uri="{BB962C8B-B14F-4D97-AF65-F5344CB8AC3E}">
        <p14:creationId xmlns:p14="http://schemas.microsoft.com/office/powerpoint/2010/main" val="178997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For the ResNet model:</a:t>
            </a:r>
          </a:p>
          <a:p>
            <a:pPr algn="l">
              <a:buFont typeface="Arial" panose="020B0604020202020204" pitchFamily="34" charset="0"/>
              <a:buChar char="•"/>
            </a:pPr>
            <a:r>
              <a:rPr lang="en-US" b="0" i="0" dirty="0">
                <a:solidFill>
                  <a:srgbClr val="D1D5DB"/>
                </a:solidFill>
                <a:effectLst/>
                <a:latin typeface="Söhne"/>
              </a:rPr>
              <a:t>The mAP increases sharply until about epoch 4 and then plateaus, with little to no improvement after epoch 8.</a:t>
            </a:r>
          </a:p>
          <a:p>
            <a:pPr algn="l">
              <a:buFont typeface="Arial" panose="020B0604020202020204" pitchFamily="34" charset="0"/>
              <a:buChar char="•"/>
            </a:pPr>
            <a:r>
              <a:rPr lang="en-US" b="0" i="0" dirty="0">
                <a:solidFill>
                  <a:srgbClr val="D1D5DB"/>
                </a:solidFill>
                <a:effectLst/>
                <a:latin typeface="Söhne"/>
              </a:rPr>
              <a:t>The mAR shows improvement until around epoch 5 and then enters a plateau with some minor fluctuations but no significant upward trend after epoch 8.</a:t>
            </a:r>
          </a:p>
          <a:p>
            <a:pPr algn="l">
              <a:buFont typeface="Arial" panose="020B0604020202020204" pitchFamily="34" charset="0"/>
              <a:buChar char="•"/>
            </a:pPr>
            <a:r>
              <a:rPr lang="en-US" b="0" i="0" dirty="0">
                <a:solidFill>
                  <a:srgbClr val="D1D5DB"/>
                </a:solidFill>
                <a:effectLst/>
                <a:latin typeface="Söhne"/>
              </a:rPr>
              <a:t>The training loss exhibits a sharp decrease until approximately epoch 3, then a much slower rate of decrease, and becomes relatively flat after epoch 8.</a:t>
            </a:r>
          </a:p>
          <a:p>
            <a:br>
              <a:rPr lang="en-MY" b="0" dirty="0">
                <a:solidFill>
                  <a:srgbClr val="D4D4D4"/>
                </a:solidFill>
                <a:effectLst/>
                <a:latin typeface="Courier New" panose="02070309020205020404" pitchFamily="49" charset="0"/>
              </a:rPr>
            </a:br>
            <a:r>
              <a:rPr lang="en-MY" b="0" dirty="0" err="1">
                <a:solidFill>
                  <a:srgbClr val="D4D4D4"/>
                </a:solidFill>
                <a:effectLst/>
                <a:latin typeface="Courier New" panose="02070309020205020404" pitchFamily="49" charset="0"/>
              </a:rPr>
              <a:t>map_values</a:t>
            </a:r>
            <a:r>
              <a:rPr lang="en-MY" b="0" dirty="0">
                <a:solidFill>
                  <a:srgbClr val="D4D4D4"/>
                </a:solidFill>
                <a:effectLst/>
                <a:latin typeface="Courier New" panose="02070309020205020404" pitchFamily="49" charset="0"/>
              </a:rPr>
              <a:t> = </a:t>
            </a:r>
            <a:r>
              <a:rPr lang="en-MY" b="0" dirty="0">
                <a:solidFill>
                  <a:srgbClr val="DCDCDC"/>
                </a:solidFill>
                <a:effectLst/>
                <a:latin typeface="Courier New" panose="02070309020205020404" pitchFamily="49" charset="0"/>
              </a:rPr>
              <a:t>[</a:t>
            </a:r>
            <a:r>
              <a:rPr lang="en-MY" b="0" dirty="0">
                <a:solidFill>
                  <a:srgbClr val="B5CEA8"/>
                </a:solidFill>
                <a:effectLst/>
                <a:latin typeface="Courier New" panose="02070309020205020404" pitchFamily="49" charset="0"/>
              </a:rPr>
              <a:t>0.545</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0.595</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0.630</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0.657</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0.644</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0.658</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0.655</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0.653</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0.654</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0.654</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0.654</a:t>
            </a:r>
            <a:r>
              <a:rPr lang="en-MY" b="0" dirty="0">
                <a:solidFill>
                  <a:srgbClr val="DCDCDC"/>
                </a:solidFill>
                <a:effectLst/>
                <a:latin typeface="Courier New" panose="02070309020205020404" pitchFamily="49" charset="0"/>
              </a:rPr>
              <a:t>]</a:t>
            </a:r>
            <a:endParaRPr lang="en-MY" b="0" dirty="0">
              <a:solidFill>
                <a:srgbClr val="D4D4D4"/>
              </a:solidFill>
              <a:effectLst/>
              <a:latin typeface="Courier New" panose="02070309020205020404" pitchFamily="49" charset="0"/>
            </a:endParaRPr>
          </a:p>
          <a:p>
            <a:r>
              <a:rPr lang="en-MY" b="0" dirty="0" err="1">
                <a:solidFill>
                  <a:srgbClr val="D4D4D4"/>
                </a:solidFill>
                <a:effectLst/>
                <a:latin typeface="Courier New" panose="02070309020205020404" pitchFamily="49" charset="0"/>
              </a:rPr>
              <a:t>mar_values</a:t>
            </a:r>
            <a:r>
              <a:rPr lang="en-MY" b="0" dirty="0">
                <a:solidFill>
                  <a:srgbClr val="D4D4D4"/>
                </a:solidFill>
                <a:effectLst/>
                <a:latin typeface="Courier New" panose="02070309020205020404" pitchFamily="49" charset="0"/>
              </a:rPr>
              <a:t> = </a:t>
            </a:r>
            <a:r>
              <a:rPr lang="en-MY" b="0" dirty="0">
                <a:solidFill>
                  <a:srgbClr val="DCDCDC"/>
                </a:solidFill>
                <a:effectLst/>
                <a:latin typeface="Courier New" panose="02070309020205020404" pitchFamily="49" charset="0"/>
              </a:rPr>
              <a:t>[</a:t>
            </a:r>
            <a:r>
              <a:rPr lang="en-MY" b="0" dirty="0">
                <a:solidFill>
                  <a:srgbClr val="B5CEA8"/>
                </a:solidFill>
                <a:effectLst/>
                <a:latin typeface="Courier New" panose="02070309020205020404" pitchFamily="49" charset="0"/>
              </a:rPr>
              <a:t>0.633</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0.670</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0.697</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0.712</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0.698</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0.709</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0.705</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0.704</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0.706</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0.706</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0.705</a:t>
            </a:r>
            <a:r>
              <a:rPr lang="en-MY" b="0" dirty="0">
                <a:solidFill>
                  <a:srgbClr val="DCDCDC"/>
                </a:solidFill>
                <a:effectLst/>
                <a:latin typeface="Courier New" panose="02070309020205020404" pitchFamily="49" charset="0"/>
              </a:rPr>
              <a:t>]</a:t>
            </a:r>
            <a:endParaRPr lang="en-MY" b="0" dirty="0">
              <a:solidFill>
                <a:srgbClr val="D4D4D4"/>
              </a:solidFill>
              <a:effectLst/>
              <a:latin typeface="Courier New" panose="02070309020205020404" pitchFamily="49" charset="0"/>
            </a:endParaRPr>
          </a:p>
          <a:p>
            <a:r>
              <a:rPr lang="en-MY" b="0" dirty="0" err="1">
                <a:solidFill>
                  <a:srgbClr val="D4D4D4"/>
                </a:solidFill>
                <a:effectLst/>
                <a:latin typeface="Courier New" panose="02070309020205020404" pitchFamily="49" charset="0"/>
              </a:rPr>
              <a:t>training_loss</a:t>
            </a:r>
            <a:r>
              <a:rPr lang="en-MY" b="0" dirty="0">
                <a:solidFill>
                  <a:srgbClr val="D4D4D4"/>
                </a:solidFill>
                <a:effectLst/>
                <a:latin typeface="Courier New" panose="02070309020205020404" pitchFamily="49" charset="0"/>
              </a:rPr>
              <a:t> = </a:t>
            </a:r>
            <a:r>
              <a:rPr lang="en-MY" b="0" dirty="0">
                <a:solidFill>
                  <a:srgbClr val="DCDCDC"/>
                </a:solidFill>
                <a:effectLst/>
                <a:latin typeface="Courier New" panose="02070309020205020404" pitchFamily="49" charset="0"/>
              </a:rPr>
              <a:t>[</a:t>
            </a:r>
            <a:r>
              <a:rPr lang="en-MY" b="0" dirty="0">
                <a:solidFill>
                  <a:srgbClr val="B5CEA8"/>
                </a:solidFill>
                <a:effectLst/>
                <a:latin typeface="Courier New" panose="02070309020205020404" pitchFamily="49" charset="0"/>
              </a:rPr>
              <a:t>0.4967</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0.4657</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0.4229</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0.3818</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0.3375</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0.2817</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0.2747</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0.2690</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0.2666</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0.2616</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p>
          <a:p>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0.2535</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0.2529</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0.2517</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0.2508</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0.2528</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0.2501</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0.2516</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0.2511</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0.2517</a:t>
            </a:r>
            <a:r>
              <a:rPr lang="en-MY" b="0" dirty="0">
                <a:solidFill>
                  <a:srgbClr val="DCDCDC"/>
                </a:solidFill>
                <a:effectLst/>
                <a:latin typeface="Courier New" panose="02070309020205020404" pitchFamily="49" charset="0"/>
              </a:rPr>
              <a:t>,</a:t>
            </a:r>
            <a:r>
              <a:rPr lang="en-MY" b="0" dirty="0">
                <a:solidFill>
                  <a:srgbClr val="D4D4D4"/>
                </a:solidFill>
                <a:effectLst/>
                <a:latin typeface="Courier New" panose="02070309020205020404" pitchFamily="49" charset="0"/>
              </a:rPr>
              <a:t> </a:t>
            </a:r>
            <a:r>
              <a:rPr lang="en-MY" b="0" dirty="0">
                <a:solidFill>
                  <a:srgbClr val="B5CEA8"/>
                </a:solidFill>
                <a:effectLst/>
                <a:latin typeface="Courier New" panose="02070309020205020404" pitchFamily="49" charset="0"/>
              </a:rPr>
              <a:t>0.2502</a:t>
            </a:r>
            <a:r>
              <a:rPr lang="en-MY" b="0" dirty="0">
                <a:solidFill>
                  <a:srgbClr val="DCDCDC"/>
                </a:solidFill>
                <a:effectLst/>
                <a:latin typeface="Courier New" panose="02070309020205020404" pitchFamily="49" charset="0"/>
              </a:rPr>
              <a:t>]</a:t>
            </a:r>
            <a:endParaRPr lang="en-MY" b="0" dirty="0">
              <a:solidFill>
                <a:srgbClr val="D4D4D4"/>
              </a:solidFill>
              <a:effectLst/>
              <a:latin typeface="Courier New" panose="02070309020205020404" pitchFamily="49" charset="0"/>
            </a:endParaRPr>
          </a:p>
          <a:p>
            <a:endParaRPr lang="en-MY" dirty="0"/>
          </a:p>
          <a:p>
            <a:pPr algn="l">
              <a:buFont typeface="+mj-lt"/>
              <a:buAutoNum type="arabicPeriod"/>
            </a:pPr>
            <a:r>
              <a:rPr lang="en-US" b="1" i="0" dirty="0">
                <a:solidFill>
                  <a:srgbClr val="D1D5DB"/>
                </a:solidFill>
                <a:effectLst/>
                <a:latin typeface="Söhne"/>
              </a:rPr>
              <a:t>Mean Average Precision (MAP)</a:t>
            </a:r>
            <a:r>
              <a:rPr lang="en-US" b="0" i="0" dirty="0">
                <a:solidFill>
                  <a:srgbClr val="D1D5DB"/>
                </a:solidFill>
                <a:effectLst/>
                <a:latin typeface="Söhne"/>
              </a:rPr>
              <a:t>: The first plot shows the MAP values across epochs. It starts at 0.545 and gradually increases, reaching a plateau around 0.654.</a:t>
            </a:r>
          </a:p>
          <a:p>
            <a:pPr algn="l">
              <a:buFont typeface="+mj-lt"/>
              <a:buAutoNum type="arabicPeriod"/>
            </a:pPr>
            <a:r>
              <a:rPr lang="en-US" b="1" i="0" dirty="0">
                <a:solidFill>
                  <a:srgbClr val="D1D5DB"/>
                </a:solidFill>
                <a:effectLst/>
                <a:latin typeface="Söhne"/>
              </a:rPr>
              <a:t>Mean Average Recall (MAR)</a:t>
            </a:r>
            <a:r>
              <a:rPr lang="en-US" b="0" i="0" dirty="0">
                <a:solidFill>
                  <a:srgbClr val="D1D5DB"/>
                </a:solidFill>
                <a:effectLst/>
                <a:latin typeface="Söhne"/>
              </a:rPr>
              <a:t>: The second plot represents the MAR values. These values also increase over time, starting from 0.633 and stabilizing around 0.706.</a:t>
            </a:r>
          </a:p>
          <a:p>
            <a:pPr algn="l">
              <a:buFont typeface="+mj-lt"/>
              <a:buAutoNum type="arabicPeriod"/>
            </a:pPr>
            <a:r>
              <a:rPr lang="en-US" b="1" i="0" dirty="0">
                <a:solidFill>
                  <a:srgbClr val="D1D5DB"/>
                </a:solidFill>
                <a:effectLst/>
                <a:latin typeface="Söhne"/>
              </a:rPr>
              <a:t>Training Loss</a:t>
            </a:r>
            <a:r>
              <a:rPr lang="en-US" b="0" i="0" dirty="0">
                <a:solidFill>
                  <a:srgbClr val="D1D5DB"/>
                </a:solidFill>
                <a:effectLst/>
                <a:latin typeface="Söhne"/>
              </a:rPr>
              <a:t>: The third plot illustrates the training loss. It starts at 0.4967 and consistently decreases over epochs, indicating that the model is learning and improving its performance. The loss value stabilizes around 0.2502 towards the later epochs.</a:t>
            </a:r>
          </a:p>
          <a:p>
            <a:endParaRPr lang="en-MY" dirty="0"/>
          </a:p>
        </p:txBody>
      </p:sp>
      <p:sp>
        <p:nvSpPr>
          <p:cNvPr id="4" name="Slide Number Placeholder 3"/>
          <p:cNvSpPr>
            <a:spLocks noGrp="1"/>
          </p:cNvSpPr>
          <p:nvPr>
            <p:ph type="sldNum" sz="quarter" idx="5"/>
          </p:nvPr>
        </p:nvSpPr>
        <p:spPr/>
        <p:txBody>
          <a:bodyPr/>
          <a:lstStyle/>
          <a:p>
            <a:fld id="{2FFF300D-76DC-4581-9E47-6605023E6273}" type="slidenum">
              <a:rPr lang="en-MY" smtClean="0"/>
              <a:t>36</a:t>
            </a:fld>
            <a:endParaRPr lang="en-MY"/>
          </a:p>
        </p:txBody>
      </p:sp>
    </p:spTree>
    <p:extLst>
      <p:ext uri="{BB962C8B-B14F-4D97-AF65-F5344CB8AC3E}">
        <p14:creationId xmlns:p14="http://schemas.microsoft.com/office/powerpoint/2010/main" val="5790283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2FFF300D-76DC-4581-9E47-6605023E6273}" type="slidenum">
              <a:rPr lang="en-MY" smtClean="0"/>
              <a:t>37</a:t>
            </a:fld>
            <a:endParaRPr lang="en-MY"/>
          </a:p>
        </p:txBody>
      </p:sp>
    </p:spTree>
    <p:extLst>
      <p:ext uri="{BB962C8B-B14F-4D97-AF65-F5344CB8AC3E}">
        <p14:creationId xmlns:p14="http://schemas.microsoft.com/office/powerpoint/2010/main" val="3333618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Paper [5] explores the development of a method for visually detecting green mangoes in orchards using unmanned aerial vehicles (UAVs), a crucial step for efficient orchard management. The method employed was the YOLOv2 (You Only Look Once, version 2) deep learning model for its rapid detection capabilities. The methodology involved capturing mango images through UAVs, followed by manual annotation to create precise training and test datasets, which were then used to fine-tune the YOLOv2 model's parameters. The results of the study were promising, showing effective learning and improved performance in mango detection as indicated by the dynamics of the network's loss value and the metrics of precision and recall calculated using a confusion matrix. Precision and recall are essential for evaluating the accuracy and thoroughness of the model's detection capabilities.</a:t>
            </a:r>
            <a:r>
              <a:rPr lang="en-US" sz="1200" dirty="0">
                <a:latin typeface="Times New Roman" panose="02020603050405020304" pitchFamily="18" charset="0"/>
                <a:cs typeface="Times New Roman" panose="02020603050405020304" pitchFamily="18" charset="0"/>
              </a:rPr>
              <a:t> However, the study's dependence on YOLOv2 was identified as a limitation, considering it is an earlier iteration of the YOLO technology and lacks subsequent advancements in object detection techniques. This suggests the potential for integrating more recent YOLO models to potentially enhance the accuracy and robustness of fruit detection systems in agricultural applications.</a:t>
            </a:r>
            <a:endParaRPr lang="en-MY"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Times New Roman" panose="02020603050405020304" pitchFamily="18" charset="0"/>
              <a:cs typeface="Times New Roman" panose="02020603050405020304" pitchFamily="18" charset="0"/>
            </a:endParaRPr>
          </a:p>
          <a:p>
            <a:endParaRPr lang="en-MY" dirty="0"/>
          </a:p>
        </p:txBody>
      </p:sp>
      <p:sp>
        <p:nvSpPr>
          <p:cNvPr id="4" name="Slide Number Placeholder 3"/>
          <p:cNvSpPr>
            <a:spLocks noGrp="1"/>
          </p:cNvSpPr>
          <p:nvPr>
            <p:ph type="sldNum" sz="quarter" idx="5"/>
          </p:nvPr>
        </p:nvSpPr>
        <p:spPr/>
        <p:txBody>
          <a:bodyPr/>
          <a:lstStyle/>
          <a:p>
            <a:fld id="{2FFF300D-76DC-4581-9E47-6605023E6273}" type="slidenum">
              <a:rPr lang="en-MY" smtClean="0"/>
              <a:t>7</a:t>
            </a:fld>
            <a:endParaRPr lang="en-MY"/>
          </a:p>
        </p:txBody>
      </p:sp>
    </p:spTree>
    <p:extLst>
      <p:ext uri="{BB962C8B-B14F-4D97-AF65-F5344CB8AC3E}">
        <p14:creationId xmlns:p14="http://schemas.microsoft.com/office/powerpoint/2010/main" val="41964225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Chatgpt</a:t>
            </a:r>
            <a:r>
              <a:rPr lang="en-US" dirty="0"/>
              <a:t> Reference</a:t>
            </a:r>
            <a:endParaRPr lang="en-MY" dirty="0"/>
          </a:p>
        </p:txBody>
      </p:sp>
      <p:sp>
        <p:nvSpPr>
          <p:cNvPr id="4" name="Slide Number Placeholder 3"/>
          <p:cNvSpPr>
            <a:spLocks noGrp="1"/>
          </p:cNvSpPr>
          <p:nvPr>
            <p:ph type="sldNum" sz="quarter" idx="5"/>
          </p:nvPr>
        </p:nvSpPr>
        <p:spPr/>
        <p:txBody>
          <a:bodyPr/>
          <a:lstStyle/>
          <a:p>
            <a:fld id="{2FFF300D-76DC-4581-9E47-6605023E6273}" type="slidenum">
              <a:rPr lang="en-MY" smtClean="0"/>
              <a:t>38</a:t>
            </a:fld>
            <a:endParaRPr lang="en-MY"/>
          </a:p>
        </p:txBody>
      </p:sp>
    </p:spTree>
    <p:extLst>
      <p:ext uri="{BB962C8B-B14F-4D97-AF65-F5344CB8AC3E}">
        <p14:creationId xmlns:p14="http://schemas.microsoft.com/office/powerpoint/2010/main" val="41949229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2FFF300D-76DC-4581-9E47-6605023E6273}" type="slidenum">
              <a:rPr lang="en-MY" smtClean="0"/>
              <a:t>39</a:t>
            </a:fld>
            <a:endParaRPr lang="en-MY"/>
          </a:p>
        </p:txBody>
      </p:sp>
    </p:spTree>
    <p:extLst>
      <p:ext uri="{BB962C8B-B14F-4D97-AF65-F5344CB8AC3E}">
        <p14:creationId xmlns:p14="http://schemas.microsoft.com/office/powerpoint/2010/main" val="3431595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Y" sz="1200" kern="100" dirty="0">
                <a:effectLst/>
                <a:latin typeface="Times New Roman" panose="02020603050405020304" pitchFamily="18" charset="0"/>
                <a:ea typeface="Calibri" panose="020F0502020204030204" pitchFamily="34" charset="0"/>
                <a:cs typeface="Times New Roman" panose="02020603050405020304" pitchFamily="18" charset="0"/>
              </a:rPr>
              <a:t>Paper [6] presents a study on the detection and localization of farm mangoes using the YOLOv5 deep learning technique. This research focuses on addressing the complexities of mango fruit detection in real farm environments, like occlusion, shadow, and variable lighting, which is vital for yield monitoring and harvesting automation. The study utilizes YOLOv5 for its high inference speed and trains the model on a dataset of 150 mango fruit images from farms using parameters like 20,000 training steps, and batch size 64. Notably, the developed model detects and localizes farm mangoes with a mean average precision (mAP) of 0.434 and an F1 score of 0.57, demonstrating 94.3% accuracy from test images and the model proved its adequacy for the real-time detection of the farm mangoes using the recorded video with an average accuracy of 80.76%.</a:t>
            </a:r>
            <a:endParaRPr lang="en-MY" sz="1200" kern="100" dirty="0">
              <a:effectLst/>
              <a:latin typeface="Calibri" panose="020F0502020204030204" pitchFamily="34" charset="0"/>
              <a:ea typeface="Calibri" panose="020F0502020204030204" pitchFamily="34" charset="0"/>
              <a:cs typeface="Arial" panose="020B0604020202020204" pitchFamily="34" charset="0"/>
            </a:endParaRPr>
          </a:p>
          <a:p>
            <a:endParaRPr lang="en-MY" dirty="0"/>
          </a:p>
        </p:txBody>
      </p:sp>
      <p:sp>
        <p:nvSpPr>
          <p:cNvPr id="4" name="Slide Number Placeholder 3"/>
          <p:cNvSpPr>
            <a:spLocks noGrp="1"/>
          </p:cNvSpPr>
          <p:nvPr>
            <p:ph type="sldNum" sz="quarter" idx="5"/>
          </p:nvPr>
        </p:nvSpPr>
        <p:spPr/>
        <p:txBody>
          <a:bodyPr/>
          <a:lstStyle/>
          <a:p>
            <a:fld id="{2FFF300D-76DC-4581-9E47-6605023E6273}" type="slidenum">
              <a:rPr lang="en-MY" smtClean="0"/>
              <a:t>8</a:t>
            </a:fld>
            <a:endParaRPr lang="en-MY"/>
          </a:p>
        </p:txBody>
      </p:sp>
    </p:spTree>
    <p:extLst>
      <p:ext uri="{BB962C8B-B14F-4D97-AF65-F5344CB8AC3E}">
        <p14:creationId xmlns:p14="http://schemas.microsoft.com/office/powerpoint/2010/main" val="3179378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latin typeface="Times New Roman" panose="02020603050405020304" pitchFamily="18" charset="0"/>
                <a:ea typeface="Calibri" panose="020F0502020204030204" pitchFamily="34" charset="0"/>
                <a:cs typeface="Arial" panose="020B0604020202020204" pitchFamily="34" charset="0"/>
              </a:rPr>
              <a:t>Paper [7] investigates ripe fruit detection using the Faster R-CNN model, integrating VGG16, ResNet50, and InceptionV2 architectures. The study used a Fruits-360 dataset, partitioned into training (60%), validation (20%), and test (20%) groups, focusing on 300 images with data augmentation. It achieved a mean average precision (mAP) of 0.869. Figure ‎3.5 shows in detail the performance of each architecture, with InceptionV2 as the most accurate.</a:t>
            </a:r>
            <a:endParaRPr lang="en-MY" sz="1200" kern="100" dirty="0">
              <a:latin typeface="Times New Roman" panose="02020603050405020304" pitchFamily="18"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MY" sz="1200" kern="100" dirty="0">
                <a:effectLst/>
                <a:latin typeface="Times New Roman" panose="02020603050405020304" pitchFamily="18" charset="0"/>
                <a:ea typeface="Calibri" panose="020F0502020204030204" pitchFamily="34" charset="0"/>
                <a:cs typeface="Arial" panose="020B0604020202020204" pitchFamily="34" charset="0"/>
              </a:rPr>
              <a:t>The research highlights the trade-off between speed and accuracy in CNN architectures, noting Faster R-CNN's higher accuracy but greater computational demands. The main limitation lies in the computational complexity and slower processing speed of the two-stage Faster R-CNN approach, suggesting a need for improved efficiency in real-time agricultural scenarios.</a:t>
            </a:r>
            <a:endParaRPr lang="en-MY" sz="1200" kern="100" dirty="0">
              <a:effectLst/>
              <a:latin typeface="Calibri" panose="020F0502020204030204" pitchFamily="34" charset="0"/>
              <a:ea typeface="Calibri" panose="020F0502020204030204" pitchFamily="34" charset="0"/>
              <a:cs typeface="Arial" panose="020B0604020202020204" pitchFamily="34" charset="0"/>
            </a:endParaRPr>
          </a:p>
          <a:p>
            <a:endParaRPr lang="en-MY" dirty="0"/>
          </a:p>
        </p:txBody>
      </p:sp>
      <p:sp>
        <p:nvSpPr>
          <p:cNvPr id="4" name="Slide Number Placeholder 3"/>
          <p:cNvSpPr>
            <a:spLocks noGrp="1"/>
          </p:cNvSpPr>
          <p:nvPr>
            <p:ph type="sldNum" sz="quarter" idx="5"/>
          </p:nvPr>
        </p:nvSpPr>
        <p:spPr/>
        <p:txBody>
          <a:bodyPr/>
          <a:lstStyle/>
          <a:p>
            <a:fld id="{2FFF300D-76DC-4581-9E47-6605023E6273}" type="slidenum">
              <a:rPr lang="en-MY" smtClean="0"/>
              <a:t>9</a:t>
            </a:fld>
            <a:endParaRPr lang="en-MY"/>
          </a:p>
        </p:txBody>
      </p:sp>
    </p:spTree>
    <p:extLst>
      <p:ext uri="{BB962C8B-B14F-4D97-AF65-F5344CB8AC3E}">
        <p14:creationId xmlns:p14="http://schemas.microsoft.com/office/powerpoint/2010/main" val="3348162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Paper [8] presents a study on automatic mango defect detection using a computer vision system and a Convolutional Neural Network (CNN). The research utilized 100 images of Kent mangoes, augmented to 800 images through data augmentation techniques. The CNN model was trained and tested on this dataset, with preprocessing steps like histogram equalization and adaptive Wiener filtering to enhance image quality. Histogram equalization enhances image contrast, while adaptive Wiener filtering reduces noise. The study achieved a classification accuracy of 98.5%, demonstrating the effectiveness of CNN in identifying defects in mangoes. However, a key limitation noted was the computational intensity of the training process and the need for a large amount of data to train the deep learning model effectively.</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A summary of the research conducted in the papers [4] – [8] reveals that, although all the studies use deep learning to detect fruit, they all look at various architectures and techniques. Papers [4] and [7] utilize Faster R-CNN, with variations in network architectures, and demonstrate high detection rates. Papers [5] and [6] focus on YOLO variations, with [5] using an earlier YOLOv2 version, and [6] advancing to YOLOv5, highlighting the evolution of YOLO technology for improved performance despite environmental challenges. Paper [8] employs a CNN for defect detection, achieving high accuracy but noting the need for extensive data. These articles highlight the trade-offs between computing demands, accuracy, and speed when taken as a whole. My work contributes to this body of research by proposing a model that aims to enhance detection accuracy using aerial imagery, which could address the limitations noted in ground-based image capture methods and potentially improve the robustness and efficiency of fruit detection in diverse orchard environments.</a:t>
            </a:r>
            <a:endParaRPr lang="en-MY"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MY" dirty="0">
              <a:latin typeface="Times New Roman" panose="02020603050405020304" pitchFamily="18" charset="0"/>
              <a:cs typeface="Times New Roman" panose="02020603050405020304" pitchFamily="18" charset="0"/>
            </a:endParaRPr>
          </a:p>
          <a:p>
            <a:endParaRPr lang="en-MY" dirty="0"/>
          </a:p>
        </p:txBody>
      </p:sp>
      <p:sp>
        <p:nvSpPr>
          <p:cNvPr id="4" name="Slide Number Placeholder 3"/>
          <p:cNvSpPr>
            <a:spLocks noGrp="1"/>
          </p:cNvSpPr>
          <p:nvPr>
            <p:ph type="sldNum" sz="quarter" idx="5"/>
          </p:nvPr>
        </p:nvSpPr>
        <p:spPr/>
        <p:txBody>
          <a:bodyPr/>
          <a:lstStyle/>
          <a:p>
            <a:fld id="{2FFF300D-76DC-4581-9E47-6605023E6273}" type="slidenum">
              <a:rPr lang="en-MY" smtClean="0"/>
              <a:t>10</a:t>
            </a:fld>
            <a:endParaRPr lang="en-MY"/>
          </a:p>
        </p:txBody>
      </p:sp>
    </p:spTree>
    <p:extLst>
      <p:ext uri="{BB962C8B-B14F-4D97-AF65-F5344CB8AC3E}">
        <p14:creationId xmlns:p14="http://schemas.microsoft.com/office/powerpoint/2010/main" val="2249293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2FFF300D-76DC-4581-9E47-6605023E6273}" type="slidenum">
              <a:rPr lang="en-MY" smtClean="0"/>
              <a:t>11</a:t>
            </a:fld>
            <a:endParaRPr lang="en-MY"/>
          </a:p>
        </p:txBody>
      </p:sp>
    </p:spTree>
    <p:extLst>
      <p:ext uri="{BB962C8B-B14F-4D97-AF65-F5344CB8AC3E}">
        <p14:creationId xmlns:p14="http://schemas.microsoft.com/office/powerpoint/2010/main" val="3982967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b="0" i="0" dirty="0">
                <a:solidFill>
                  <a:srgbClr val="BDC1C6"/>
                </a:solidFill>
                <a:effectLst/>
                <a:latin typeface="arial" panose="020B0604020202020204" pitchFamily="34" charset="0"/>
              </a:rPr>
              <a:t>Matplotlib is a plotting library for the Python programming language and its numerical mathematics extension NumPy. It provides an object-oriented API for embedding plots into applications using general-purpose GUI toolkits like </a:t>
            </a:r>
            <a:r>
              <a:rPr lang="en-MY" b="0" i="0" dirty="0" err="1">
                <a:solidFill>
                  <a:srgbClr val="BDC1C6"/>
                </a:solidFill>
                <a:effectLst/>
                <a:latin typeface="arial" panose="020B0604020202020204" pitchFamily="34" charset="0"/>
              </a:rPr>
              <a:t>Tkinter</a:t>
            </a:r>
            <a:r>
              <a:rPr lang="en-MY" b="0" i="0" dirty="0">
                <a:solidFill>
                  <a:srgbClr val="BDC1C6"/>
                </a:solidFill>
                <a:effectLst/>
                <a:latin typeface="arial" panose="020B0604020202020204" pitchFamily="34" charset="0"/>
              </a:rPr>
              <a:t>, </a:t>
            </a:r>
            <a:r>
              <a:rPr lang="en-MY" b="0" i="0" dirty="0" err="1">
                <a:solidFill>
                  <a:srgbClr val="BDC1C6"/>
                </a:solidFill>
                <a:effectLst/>
                <a:latin typeface="arial" panose="020B0604020202020204" pitchFamily="34" charset="0"/>
              </a:rPr>
              <a:t>wxPython</a:t>
            </a:r>
            <a:r>
              <a:rPr lang="en-MY" b="0" i="0" dirty="0">
                <a:solidFill>
                  <a:srgbClr val="BDC1C6"/>
                </a:solidFill>
                <a:effectLst/>
                <a:latin typeface="arial" panose="020B0604020202020204" pitchFamily="34" charset="0"/>
              </a:rPr>
              <a:t>, Qt, or </a:t>
            </a:r>
            <a:r>
              <a:rPr lang="en-MY" b="0" i="0" dirty="0" err="1">
                <a:solidFill>
                  <a:srgbClr val="BDC1C6"/>
                </a:solidFill>
                <a:effectLst/>
                <a:latin typeface="arial" panose="020B0604020202020204" pitchFamily="34" charset="0"/>
              </a:rPr>
              <a:t>GTK.a</a:t>
            </a:r>
            <a:br>
              <a:rPr lang="en-MY" b="0" i="0" dirty="0">
                <a:solidFill>
                  <a:srgbClr val="BDC1C6"/>
                </a:solidFill>
                <a:effectLst/>
                <a:latin typeface="arial" panose="020B0604020202020204" pitchFamily="34" charset="0"/>
              </a:rPr>
            </a:br>
            <a:r>
              <a:rPr lang="en-US" b="0" i="0" dirty="0">
                <a:solidFill>
                  <a:srgbClr val="BDC1C6"/>
                </a:solidFill>
                <a:effectLst/>
                <a:latin typeface="arial" panose="020B0604020202020204" pitchFamily="34" charset="0"/>
              </a:rPr>
              <a:t>NumPy is a library for the Python programming language, adding support for large, multi-dimensional arrays and matrices, along with a large collection of high-level mathematical functions to operate on these arrays.</a:t>
            </a:r>
          </a:p>
          <a:p>
            <a:pPr algn="l"/>
            <a:r>
              <a:rPr lang="en-US" b="0" i="0" dirty="0">
                <a:solidFill>
                  <a:srgbClr val="BDC1C6"/>
                </a:solidFill>
                <a:effectLst/>
                <a:latin typeface="arial" panose="020B0604020202020204" pitchFamily="34" charset="0"/>
              </a:rPr>
              <a:t>Pandas is a software library written for the Python programming language for data manipulation and analysis. In particular, it offers data structures and operations for manipulating numerical tables and time series</a:t>
            </a:r>
            <a:br>
              <a:rPr lang="en-US" b="0" i="0" dirty="0">
                <a:solidFill>
                  <a:srgbClr val="BDC1C6"/>
                </a:solidFill>
                <a:effectLst/>
                <a:latin typeface="arial" panose="020B0604020202020204" pitchFamily="34" charset="0"/>
              </a:rPr>
            </a:br>
            <a:r>
              <a:rPr lang="en-US" b="0" i="0" dirty="0">
                <a:solidFill>
                  <a:srgbClr val="262626"/>
                </a:solidFill>
                <a:effectLst/>
                <a:latin typeface="FreightSans"/>
              </a:rPr>
              <a:t>The torch package contains data structures for multi-dimensional tensors and defines mathematical operations over these tensors. Additionally, it provides many utilities for efficient serialization of Tensors and arbitrary types, and other useful utilities.</a:t>
            </a:r>
          </a:p>
          <a:p>
            <a:pPr algn="l"/>
            <a:r>
              <a:rPr lang="en-US" b="0" i="0" dirty="0">
                <a:solidFill>
                  <a:srgbClr val="262626"/>
                </a:solidFill>
                <a:effectLst/>
                <a:latin typeface="FreightSans"/>
              </a:rPr>
              <a:t>It has a CUDA counterpart, that enables you to run your tensor computations on an NVIDIA GPU </a:t>
            </a:r>
            <a:r>
              <a:rPr lang="en-MY" b="0" i="0" dirty="0">
                <a:solidFill>
                  <a:srgbClr val="262626"/>
                </a:solidFill>
                <a:effectLst/>
                <a:latin typeface="FreightSans"/>
              </a:rPr>
              <a:t>.</a:t>
            </a:r>
          </a:p>
          <a:p>
            <a:pPr algn="l"/>
            <a:r>
              <a:rPr lang="en-US" b="0" i="0" dirty="0">
                <a:solidFill>
                  <a:srgbClr val="E8EAED"/>
                </a:solidFill>
                <a:effectLst/>
                <a:latin typeface="Google Sans"/>
              </a:rPr>
              <a:t>PIL, short for Python Imaging Library, is </a:t>
            </a:r>
            <a:r>
              <a:rPr lang="en-US" b="0" i="0" dirty="0">
                <a:solidFill>
                  <a:srgbClr val="E2EEFF"/>
                </a:solidFill>
                <a:effectLst/>
                <a:latin typeface="Google Sans"/>
              </a:rPr>
              <a:t>a powerful and widely-used library for image processing tasks in Python</a:t>
            </a:r>
            <a:r>
              <a:rPr lang="en-US" b="0" i="0" dirty="0">
                <a:solidFill>
                  <a:srgbClr val="E8EAED"/>
                </a:solidFill>
                <a:effectLst/>
                <a:latin typeface="Google Sans"/>
              </a:rPr>
              <a:t>. It provides a range of features and functions that make it easy to manipulate and enhance images, and it's a popular choice for developers working on machine learning projects</a:t>
            </a:r>
            <a:endParaRPr lang="en-US" b="0" i="0" dirty="0">
              <a:solidFill>
                <a:srgbClr val="262626"/>
              </a:solidFill>
              <a:effectLst/>
              <a:latin typeface="FreightSans"/>
            </a:endParaRPr>
          </a:p>
          <a:p>
            <a:endParaRPr lang="en-MY" dirty="0"/>
          </a:p>
        </p:txBody>
      </p:sp>
      <p:sp>
        <p:nvSpPr>
          <p:cNvPr id="4" name="Slide Number Placeholder 3"/>
          <p:cNvSpPr>
            <a:spLocks noGrp="1"/>
          </p:cNvSpPr>
          <p:nvPr>
            <p:ph type="sldNum" sz="quarter" idx="5"/>
          </p:nvPr>
        </p:nvSpPr>
        <p:spPr/>
        <p:txBody>
          <a:bodyPr/>
          <a:lstStyle/>
          <a:p>
            <a:fld id="{2FFF300D-76DC-4581-9E47-6605023E6273}" type="slidenum">
              <a:rPr lang="en-MY" smtClean="0"/>
              <a:t>13</a:t>
            </a:fld>
            <a:endParaRPr lang="en-MY"/>
          </a:p>
        </p:txBody>
      </p:sp>
    </p:spTree>
    <p:extLst>
      <p:ext uri="{BB962C8B-B14F-4D97-AF65-F5344CB8AC3E}">
        <p14:creationId xmlns:p14="http://schemas.microsoft.com/office/powerpoint/2010/main" val="4276216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lnSpc>
                <a:spcPct val="150000"/>
              </a:lnSpc>
              <a:spcBef>
                <a:spcPts val="0"/>
              </a:spcBef>
              <a:buNone/>
            </a:pPr>
            <a:r>
              <a:rPr lang="en-US" sz="1200" dirty="0">
                <a:latin typeface="Times New Roman" panose="02020603050405020304" pitchFamily="18" charset="0"/>
                <a:cs typeface="Times New Roman" panose="02020603050405020304" pitchFamily="18" charset="0"/>
              </a:rPr>
              <a:t>Faster R-CNN (Faster Region-Convolutional Neural Network) is a deep convolutional network that can quickly and accurately predict the locations of objects. It was introduced in 2015. Faster R-CNN is an object detection algorithm which eliminates the use of selective search algorithm(to find out the region proposals which is time consuming) and let the network learn the region proposals</a:t>
            </a:r>
            <a:endParaRPr lang="en-MY" sz="1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FFF300D-76DC-4581-9E47-6605023E6273}" type="slidenum">
              <a:rPr lang="en-MY" smtClean="0"/>
              <a:t>14</a:t>
            </a:fld>
            <a:endParaRPr lang="en-MY"/>
          </a:p>
        </p:txBody>
      </p:sp>
    </p:spTree>
    <p:extLst>
      <p:ext uri="{BB962C8B-B14F-4D97-AF65-F5344CB8AC3E}">
        <p14:creationId xmlns:p14="http://schemas.microsoft.com/office/powerpoint/2010/main" val="2402467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VGG16 is a good choice for straightforward tasks and where model simplicity is key, whereas ResNet50 is more suitable for deeper and more complex tasks, offering higher performance and efficiency.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Tends to outperform VGG16 in terms of accuracy on many benchmarks.</a:t>
            </a:r>
          </a:p>
          <a:p>
            <a:endParaRPr lang="en-MY" dirty="0"/>
          </a:p>
        </p:txBody>
      </p:sp>
      <p:sp>
        <p:nvSpPr>
          <p:cNvPr id="4" name="Slide Number Placeholder 3"/>
          <p:cNvSpPr>
            <a:spLocks noGrp="1"/>
          </p:cNvSpPr>
          <p:nvPr>
            <p:ph type="sldNum" sz="quarter" idx="5"/>
          </p:nvPr>
        </p:nvSpPr>
        <p:spPr/>
        <p:txBody>
          <a:bodyPr/>
          <a:lstStyle/>
          <a:p>
            <a:fld id="{2FFF300D-76DC-4581-9E47-6605023E6273}" type="slidenum">
              <a:rPr lang="en-MY" smtClean="0"/>
              <a:t>16</a:t>
            </a:fld>
            <a:endParaRPr lang="en-MY"/>
          </a:p>
        </p:txBody>
      </p:sp>
    </p:spTree>
    <p:extLst>
      <p:ext uri="{BB962C8B-B14F-4D97-AF65-F5344CB8AC3E}">
        <p14:creationId xmlns:p14="http://schemas.microsoft.com/office/powerpoint/2010/main" val="978103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709E2-BBDA-A852-6F2F-10A95D9840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060F375F-3BBF-E48D-6753-3FDBDD9A20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58A13DCD-DB8B-D217-DEDC-ED761BA07E61}"/>
              </a:ext>
            </a:extLst>
          </p:cNvPr>
          <p:cNvSpPr>
            <a:spLocks noGrp="1"/>
          </p:cNvSpPr>
          <p:nvPr>
            <p:ph type="dt" sz="half" idx="10"/>
          </p:nvPr>
        </p:nvSpPr>
        <p:spPr/>
        <p:txBody>
          <a:bodyPr/>
          <a:lstStyle/>
          <a:p>
            <a:fld id="{14E28452-0FB8-4A47-BA13-85F81AE7AF1D}" type="datetime1">
              <a:rPr lang="en-MY" smtClean="0"/>
              <a:t>20/6/2024</a:t>
            </a:fld>
            <a:endParaRPr lang="en-MY"/>
          </a:p>
        </p:txBody>
      </p:sp>
      <p:sp>
        <p:nvSpPr>
          <p:cNvPr id="5" name="Footer Placeholder 4">
            <a:extLst>
              <a:ext uri="{FF2B5EF4-FFF2-40B4-BE49-F238E27FC236}">
                <a16:creationId xmlns:a16="http://schemas.microsoft.com/office/drawing/2014/main" id="{2E5A0D20-BD65-B936-7015-141AEB96B6B2}"/>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0428FC15-9007-2E02-6E39-5C7B2C3C81AE}"/>
              </a:ext>
            </a:extLst>
          </p:cNvPr>
          <p:cNvSpPr>
            <a:spLocks noGrp="1"/>
          </p:cNvSpPr>
          <p:nvPr>
            <p:ph type="sldNum" sz="quarter" idx="12"/>
          </p:nvPr>
        </p:nvSpPr>
        <p:spPr/>
        <p:txBody>
          <a:bodyPr/>
          <a:lstStyle/>
          <a:p>
            <a:fld id="{530E90B9-65A9-4789-8755-F730175A3AEB}" type="slidenum">
              <a:rPr lang="en-MY" smtClean="0"/>
              <a:t>‹#›</a:t>
            </a:fld>
            <a:endParaRPr lang="en-MY"/>
          </a:p>
        </p:txBody>
      </p:sp>
    </p:spTree>
    <p:extLst>
      <p:ext uri="{BB962C8B-B14F-4D97-AF65-F5344CB8AC3E}">
        <p14:creationId xmlns:p14="http://schemas.microsoft.com/office/powerpoint/2010/main" val="1986829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C19F9-8D39-0492-9270-1959C648B349}"/>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147F1AF3-085E-D973-F421-B6001385D2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7F405EF9-DFB1-9066-3249-3A5CFBEF4A8C}"/>
              </a:ext>
            </a:extLst>
          </p:cNvPr>
          <p:cNvSpPr>
            <a:spLocks noGrp="1"/>
          </p:cNvSpPr>
          <p:nvPr>
            <p:ph type="dt" sz="half" idx="10"/>
          </p:nvPr>
        </p:nvSpPr>
        <p:spPr/>
        <p:txBody>
          <a:bodyPr/>
          <a:lstStyle/>
          <a:p>
            <a:fld id="{C155B041-3CA2-4703-BA4D-30C1CD0F27A3}" type="datetime1">
              <a:rPr lang="en-MY" smtClean="0"/>
              <a:t>20/6/2024</a:t>
            </a:fld>
            <a:endParaRPr lang="en-MY"/>
          </a:p>
        </p:txBody>
      </p:sp>
      <p:sp>
        <p:nvSpPr>
          <p:cNvPr id="5" name="Footer Placeholder 4">
            <a:extLst>
              <a:ext uri="{FF2B5EF4-FFF2-40B4-BE49-F238E27FC236}">
                <a16:creationId xmlns:a16="http://schemas.microsoft.com/office/drawing/2014/main" id="{B94CEFD2-0F3E-ED94-6D67-9811715DDC0F}"/>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ADB6CE0D-BD1F-B982-A37A-1D70A363D77C}"/>
              </a:ext>
            </a:extLst>
          </p:cNvPr>
          <p:cNvSpPr>
            <a:spLocks noGrp="1"/>
          </p:cNvSpPr>
          <p:nvPr>
            <p:ph type="sldNum" sz="quarter" idx="12"/>
          </p:nvPr>
        </p:nvSpPr>
        <p:spPr/>
        <p:txBody>
          <a:bodyPr/>
          <a:lstStyle/>
          <a:p>
            <a:fld id="{530E90B9-65A9-4789-8755-F730175A3AEB}" type="slidenum">
              <a:rPr lang="en-MY" smtClean="0"/>
              <a:t>‹#›</a:t>
            </a:fld>
            <a:endParaRPr lang="en-MY"/>
          </a:p>
        </p:txBody>
      </p:sp>
    </p:spTree>
    <p:extLst>
      <p:ext uri="{BB962C8B-B14F-4D97-AF65-F5344CB8AC3E}">
        <p14:creationId xmlns:p14="http://schemas.microsoft.com/office/powerpoint/2010/main" val="2832649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3A3F96-F159-4C42-306A-9E5CEB65C6F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E0B65DFD-48DD-B772-29E0-E12410A93C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C5D335FD-05FA-A706-D7F9-94448E2E45F5}"/>
              </a:ext>
            </a:extLst>
          </p:cNvPr>
          <p:cNvSpPr>
            <a:spLocks noGrp="1"/>
          </p:cNvSpPr>
          <p:nvPr>
            <p:ph type="dt" sz="half" idx="10"/>
          </p:nvPr>
        </p:nvSpPr>
        <p:spPr/>
        <p:txBody>
          <a:bodyPr/>
          <a:lstStyle/>
          <a:p>
            <a:fld id="{3959FADD-991A-4808-84CC-7F2FE1E98DC1}" type="datetime1">
              <a:rPr lang="en-MY" smtClean="0"/>
              <a:t>20/6/2024</a:t>
            </a:fld>
            <a:endParaRPr lang="en-MY"/>
          </a:p>
        </p:txBody>
      </p:sp>
      <p:sp>
        <p:nvSpPr>
          <p:cNvPr id="5" name="Footer Placeholder 4">
            <a:extLst>
              <a:ext uri="{FF2B5EF4-FFF2-40B4-BE49-F238E27FC236}">
                <a16:creationId xmlns:a16="http://schemas.microsoft.com/office/drawing/2014/main" id="{D7599455-AE69-97CD-E078-55E3E811810F}"/>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64F36E50-E923-304E-0203-76544B1519AA}"/>
              </a:ext>
            </a:extLst>
          </p:cNvPr>
          <p:cNvSpPr>
            <a:spLocks noGrp="1"/>
          </p:cNvSpPr>
          <p:nvPr>
            <p:ph type="sldNum" sz="quarter" idx="12"/>
          </p:nvPr>
        </p:nvSpPr>
        <p:spPr/>
        <p:txBody>
          <a:bodyPr/>
          <a:lstStyle/>
          <a:p>
            <a:fld id="{530E90B9-65A9-4789-8755-F730175A3AEB}" type="slidenum">
              <a:rPr lang="en-MY" smtClean="0"/>
              <a:t>‹#›</a:t>
            </a:fld>
            <a:endParaRPr lang="en-MY"/>
          </a:p>
        </p:txBody>
      </p:sp>
    </p:spTree>
    <p:extLst>
      <p:ext uri="{BB962C8B-B14F-4D97-AF65-F5344CB8AC3E}">
        <p14:creationId xmlns:p14="http://schemas.microsoft.com/office/powerpoint/2010/main" val="3575515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F611E-0860-D7F3-50FF-13A135A0007A}"/>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8611A1A0-A005-956D-2C71-0942F0D544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E7ED3ACC-EEE5-9E85-BCA1-3AB5980D1856}"/>
              </a:ext>
            </a:extLst>
          </p:cNvPr>
          <p:cNvSpPr>
            <a:spLocks noGrp="1"/>
          </p:cNvSpPr>
          <p:nvPr>
            <p:ph type="dt" sz="half" idx="10"/>
          </p:nvPr>
        </p:nvSpPr>
        <p:spPr/>
        <p:txBody>
          <a:bodyPr/>
          <a:lstStyle/>
          <a:p>
            <a:fld id="{D2E201BA-D038-4CC1-87FE-448C2B0281A1}" type="datetime1">
              <a:rPr lang="en-MY" smtClean="0"/>
              <a:t>20/6/2024</a:t>
            </a:fld>
            <a:endParaRPr lang="en-MY"/>
          </a:p>
        </p:txBody>
      </p:sp>
      <p:sp>
        <p:nvSpPr>
          <p:cNvPr id="5" name="Footer Placeholder 4">
            <a:extLst>
              <a:ext uri="{FF2B5EF4-FFF2-40B4-BE49-F238E27FC236}">
                <a16:creationId xmlns:a16="http://schemas.microsoft.com/office/drawing/2014/main" id="{954B87AB-AB6F-8E51-C5A4-647709FBCA92}"/>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EB20358E-B6AC-02F3-7F23-57071F5EB237}"/>
              </a:ext>
            </a:extLst>
          </p:cNvPr>
          <p:cNvSpPr>
            <a:spLocks noGrp="1"/>
          </p:cNvSpPr>
          <p:nvPr>
            <p:ph type="sldNum" sz="quarter" idx="12"/>
          </p:nvPr>
        </p:nvSpPr>
        <p:spPr/>
        <p:txBody>
          <a:bodyPr/>
          <a:lstStyle/>
          <a:p>
            <a:fld id="{530E90B9-65A9-4789-8755-F730175A3AEB}" type="slidenum">
              <a:rPr lang="en-MY" smtClean="0"/>
              <a:t>‹#›</a:t>
            </a:fld>
            <a:endParaRPr lang="en-MY"/>
          </a:p>
        </p:txBody>
      </p:sp>
    </p:spTree>
    <p:extLst>
      <p:ext uri="{BB962C8B-B14F-4D97-AF65-F5344CB8AC3E}">
        <p14:creationId xmlns:p14="http://schemas.microsoft.com/office/powerpoint/2010/main" val="2242086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B70E7-E510-C78F-61CE-294746D292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6D8B8AEE-3DD1-B271-EBC3-36A0DDB8BD4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EBD8B7-79CE-AEE2-4371-8D51B52C2392}"/>
              </a:ext>
            </a:extLst>
          </p:cNvPr>
          <p:cNvSpPr>
            <a:spLocks noGrp="1"/>
          </p:cNvSpPr>
          <p:nvPr>
            <p:ph type="dt" sz="half" idx="10"/>
          </p:nvPr>
        </p:nvSpPr>
        <p:spPr/>
        <p:txBody>
          <a:bodyPr/>
          <a:lstStyle/>
          <a:p>
            <a:fld id="{258EADCA-94B5-40C2-BFF7-73785463E39C}" type="datetime1">
              <a:rPr lang="en-MY" smtClean="0"/>
              <a:t>20/6/2024</a:t>
            </a:fld>
            <a:endParaRPr lang="en-MY"/>
          </a:p>
        </p:txBody>
      </p:sp>
      <p:sp>
        <p:nvSpPr>
          <p:cNvPr id="5" name="Footer Placeholder 4">
            <a:extLst>
              <a:ext uri="{FF2B5EF4-FFF2-40B4-BE49-F238E27FC236}">
                <a16:creationId xmlns:a16="http://schemas.microsoft.com/office/drawing/2014/main" id="{198C0F6A-F6BA-F2FF-8045-C6F957D2E3B6}"/>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B682B2F7-E602-F80D-4D40-C5DED3A9C653}"/>
              </a:ext>
            </a:extLst>
          </p:cNvPr>
          <p:cNvSpPr>
            <a:spLocks noGrp="1"/>
          </p:cNvSpPr>
          <p:nvPr>
            <p:ph type="sldNum" sz="quarter" idx="12"/>
          </p:nvPr>
        </p:nvSpPr>
        <p:spPr/>
        <p:txBody>
          <a:bodyPr/>
          <a:lstStyle/>
          <a:p>
            <a:fld id="{530E90B9-65A9-4789-8755-F730175A3AEB}" type="slidenum">
              <a:rPr lang="en-MY" smtClean="0"/>
              <a:t>‹#›</a:t>
            </a:fld>
            <a:endParaRPr lang="en-MY"/>
          </a:p>
        </p:txBody>
      </p:sp>
    </p:spTree>
    <p:extLst>
      <p:ext uri="{BB962C8B-B14F-4D97-AF65-F5344CB8AC3E}">
        <p14:creationId xmlns:p14="http://schemas.microsoft.com/office/powerpoint/2010/main" val="2289161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E2D27-8E29-24EE-05ED-B29B5BD642FC}"/>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07F952C9-63C3-B75E-8E14-314E413B2F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A96D7DC0-649A-112F-1A95-95718DDD0D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3BAD8251-B7B3-5F4A-5D9E-BB0818FF523E}"/>
              </a:ext>
            </a:extLst>
          </p:cNvPr>
          <p:cNvSpPr>
            <a:spLocks noGrp="1"/>
          </p:cNvSpPr>
          <p:nvPr>
            <p:ph type="dt" sz="half" idx="10"/>
          </p:nvPr>
        </p:nvSpPr>
        <p:spPr/>
        <p:txBody>
          <a:bodyPr/>
          <a:lstStyle/>
          <a:p>
            <a:fld id="{E79603AF-0681-4A8A-A998-7AE4FFABC8CD}" type="datetime1">
              <a:rPr lang="en-MY" smtClean="0"/>
              <a:t>20/6/2024</a:t>
            </a:fld>
            <a:endParaRPr lang="en-MY"/>
          </a:p>
        </p:txBody>
      </p:sp>
      <p:sp>
        <p:nvSpPr>
          <p:cNvPr id="6" name="Footer Placeholder 5">
            <a:extLst>
              <a:ext uri="{FF2B5EF4-FFF2-40B4-BE49-F238E27FC236}">
                <a16:creationId xmlns:a16="http://schemas.microsoft.com/office/drawing/2014/main" id="{53EA7307-BE1C-B817-AC9C-DA550DC85FF6}"/>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D39DA7DB-D381-B0E0-D3FC-4291E0DB982F}"/>
              </a:ext>
            </a:extLst>
          </p:cNvPr>
          <p:cNvSpPr>
            <a:spLocks noGrp="1"/>
          </p:cNvSpPr>
          <p:nvPr>
            <p:ph type="sldNum" sz="quarter" idx="12"/>
          </p:nvPr>
        </p:nvSpPr>
        <p:spPr/>
        <p:txBody>
          <a:bodyPr/>
          <a:lstStyle/>
          <a:p>
            <a:fld id="{530E90B9-65A9-4789-8755-F730175A3AEB}" type="slidenum">
              <a:rPr lang="en-MY" smtClean="0"/>
              <a:t>‹#›</a:t>
            </a:fld>
            <a:endParaRPr lang="en-MY"/>
          </a:p>
        </p:txBody>
      </p:sp>
    </p:spTree>
    <p:extLst>
      <p:ext uri="{BB962C8B-B14F-4D97-AF65-F5344CB8AC3E}">
        <p14:creationId xmlns:p14="http://schemas.microsoft.com/office/powerpoint/2010/main" val="8593093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D4FF9-9329-B2AC-7A36-33B446A48069}"/>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44418027-6359-2EB4-BC7E-082FF7E8AB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57B3CA-C4DC-3CBD-F15C-DC786E17D4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C23C8B01-828C-47DB-F37B-E30B137BEC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70F972-90F9-6965-F604-FA18AE0E4E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B33A8E0A-F7DA-E55C-B1F3-221B65F7767D}"/>
              </a:ext>
            </a:extLst>
          </p:cNvPr>
          <p:cNvSpPr>
            <a:spLocks noGrp="1"/>
          </p:cNvSpPr>
          <p:nvPr>
            <p:ph type="dt" sz="half" idx="10"/>
          </p:nvPr>
        </p:nvSpPr>
        <p:spPr/>
        <p:txBody>
          <a:bodyPr/>
          <a:lstStyle/>
          <a:p>
            <a:fld id="{197703B1-FA6A-4039-80B9-F1B71A8349D2}" type="datetime1">
              <a:rPr lang="en-MY" smtClean="0"/>
              <a:t>20/6/2024</a:t>
            </a:fld>
            <a:endParaRPr lang="en-MY"/>
          </a:p>
        </p:txBody>
      </p:sp>
      <p:sp>
        <p:nvSpPr>
          <p:cNvPr id="8" name="Footer Placeholder 7">
            <a:extLst>
              <a:ext uri="{FF2B5EF4-FFF2-40B4-BE49-F238E27FC236}">
                <a16:creationId xmlns:a16="http://schemas.microsoft.com/office/drawing/2014/main" id="{6DA97729-BDD3-3484-1804-6D63084BD2AC}"/>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487A4498-8A73-55FC-EFC9-D9A770226ED2}"/>
              </a:ext>
            </a:extLst>
          </p:cNvPr>
          <p:cNvSpPr>
            <a:spLocks noGrp="1"/>
          </p:cNvSpPr>
          <p:nvPr>
            <p:ph type="sldNum" sz="quarter" idx="12"/>
          </p:nvPr>
        </p:nvSpPr>
        <p:spPr/>
        <p:txBody>
          <a:bodyPr/>
          <a:lstStyle/>
          <a:p>
            <a:fld id="{530E90B9-65A9-4789-8755-F730175A3AEB}" type="slidenum">
              <a:rPr lang="en-MY" smtClean="0"/>
              <a:t>‹#›</a:t>
            </a:fld>
            <a:endParaRPr lang="en-MY"/>
          </a:p>
        </p:txBody>
      </p:sp>
    </p:spTree>
    <p:extLst>
      <p:ext uri="{BB962C8B-B14F-4D97-AF65-F5344CB8AC3E}">
        <p14:creationId xmlns:p14="http://schemas.microsoft.com/office/powerpoint/2010/main" val="2358217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C5593-2B35-35E6-099D-02AB0ACE4CF9}"/>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4FAFF83E-CD1B-B35D-B57A-9146186B456A}"/>
              </a:ext>
            </a:extLst>
          </p:cNvPr>
          <p:cNvSpPr>
            <a:spLocks noGrp="1"/>
          </p:cNvSpPr>
          <p:nvPr>
            <p:ph type="dt" sz="half" idx="10"/>
          </p:nvPr>
        </p:nvSpPr>
        <p:spPr/>
        <p:txBody>
          <a:bodyPr/>
          <a:lstStyle/>
          <a:p>
            <a:fld id="{2EB55E15-07C4-4959-8D03-8C5C33215C1C}" type="datetime1">
              <a:rPr lang="en-MY" smtClean="0"/>
              <a:t>20/6/2024</a:t>
            </a:fld>
            <a:endParaRPr lang="en-MY"/>
          </a:p>
        </p:txBody>
      </p:sp>
      <p:sp>
        <p:nvSpPr>
          <p:cNvPr id="4" name="Footer Placeholder 3">
            <a:extLst>
              <a:ext uri="{FF2B5EF4-FFF2-40B4-BE49-F238E27FC236}">
                <a16:creationId xmlns:a16="http://schemas.microsoft.com/office/drawing/2014/main" id="{C4A50218-BE17-9F91-D2E6-CC7D40770211}"/>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6F9C1E09-E26E-4793-BA8A-AAC91EA11F61}"/>
              </a:ext>
            </a:extLst>
          </p:cNvPr>
          <p:cNvSpPr>
            <a:spLocks noGrp="1"/>
          </p:cNvSpPr>
          <p:nvPr>
            <p:ph type="sldNum" sz="quarter" idx="12"/>
          </p:nvPr>
        </p:nvSpPr>
        <p:spPr/>
        <p:txBody>
          <a:bodyPr/>
          <a:lstStyle/>
          <a:p>
            <a:fld id="{530E90B9-65A9-4789-8755-F730175A3AEB}" type="slidenum">
              <a:rPr lang="en-MY" smtClean="0"/>
              <a:t>‹#›</a:t>
            </a:fld>
            <a:endParaRPr lang="en-MY"/>
          </a:p>
        </p:txBody>
      </p:sp>
    </p:spTree>
    <p:extLst>
      <p:ext uri="{BB962C8B-B14F-4D97-AF65-F5344CB8AC3E}">
        <p14:creationId xmlns:p14="http://schemas.microsoft.com/office/powerpoint/2010/main" val="545179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6A9E26-8859-8544-9121-1E52BDD29EE2}"/>
              </a:ext>
            </a:extLst>
          </p:cNvPr>
          <p:cNvSpPr>
            <a:spLocks noGrp="1"/>
          </p:cNvSpPr>
          <p:nvPr>
            <p:ph type="dt" sz="half" idx="10"/>
          </p:nvPr>
        </p:nvSpPr>
        <p:spPr/>
        <p:txBody>
          <a:bodyPr/>
          <a:lstStyle/>
          <a:p>
            <a:fld id="{1D8303F5-261F-4445-BC26-199CEC0D3B6E}" type="datetime1">
              <a:rPr lang="en-MY" smtClean="0"/>
              <a:t>20/6/2024</a:t>
            </a:fld>
            <a:endParaRPr lang="en-MY"/>
          </a:p>
        </p:txBody>
      </p:sp>
      <p:sp>
        <p:nvSpPr>
          <p:cNvPr id="3" name="Footer Placeholder 2">
            <a:extLst>
              <a:ext uri="{FF2B5EF4-FFF2-40B4-BE49-F238E27FC236}">
                <a16:creationId xmlns:a16="http://schemas.microsoft.com/office/drawing/2014/main" id="{2A5CB5F1-AF5D-A90D-7C9F-42138D160159}"/>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27C41746-836A-8F94-F74D-D01AD9461230}"/>
              </a:ext>
            </a:extLst>
          </p:cNvPr>
          <p:cNvSpPr>
            <a:spLocks noGrp="1"/>
          </p:cNvSpPr>
          <p:nvPr>
            <p:ph type="sldNum" sz="quarter" idx="12"/>
          </p:nvPr>
        </p:nvSpPr>
        <p:spPr/>
        <p:txBody>
          <a:bodyPr/>
          <a:lstStyle/>
          <a:p>
            <a:fld id="{530E90B9-65A9-4789-8755-F730175A3AEB}" type="slidenum">
              <a:rPr lang="en-MY" smtClean="0"/>
              <a:t>‹#›</a:t>
            </a:fld>
            <a:endParaRPr lang="en-MY"/>
          </a:p>
        </p:txBody>
      </p:sp>
    </p:spTree>
    <p:extLst>
      <p:ext uri="{BB962C8B-B14F-4D97-AF65-F5344CB8AC3E}">
        <p14:creationId xmlns:p14="http://schemas.microsoft.com/office/powerpoint/2010/main" val="3345053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C98E7-C47E-EAF8-2019-D1ED77F847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F9117F31-D42B-593A-C9FB-54774B8340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0FF6A551-DA04-0F83-B8CB-8008624663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AB5DAE-6BF6-147B-9EEF-B567249A050E}"/>
              </a:ext>
            </a:extLst>
          </p:cNvPr>
          <p:cNvSpPr>
            <a:spLocks noGrp="1"/>
          </p:cNvSpPr>
          <p:nvPr>
            <p:ph type="dt" sz="half" idx="10"/>
          </p:nvPr>
        </p:nvSpPr>
        <p:spPr/>
        <p:txBody>
          <a:bodyPr/>
          <a:lstStyle/>
          <a:p>
            <a:fld id="{6CAF2740-F851-4012-8376-324AC1165B44}" type="datetime1">
              <a:rPr lang="en-MY" smtClean="0"/>
              <a:t>20/6/2024</a:t>
            </a:fld>
            <a:endParaRPr lang="en-MY"/>
          </a:p>
        </p:txBody>
      </p:sp>
      <p:sp>
        <p:nvSpPr>
          <p:cNvPr id="6" name="Footer Placeholder 5">
            <a:extLst>
              <a:ext uri="{FF2B5EF4-FFF2-40B4-BE49-F238E27FC236}">
                <a16:creationId xmlns:a16="http://schemas.microsoft.com/office/drawing/2014/main" id="{8CF3B054-350E-2BE6-B069-C977EC824AC1}"/>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E86A0F41-936A-9CE5-D59C-FCDA35C86CB9}"/>
              </a:ext>
            </a:extLst>
          </p:cNvPr>
          <p:cNvSpPr>
            <a:spLocks noGrp="1"/>
          </p:cNvSpPr>
          <p:nvPr>
            <p:ph type="sldNum" sz="quarter" idx="12"/>
          </p:nvPr>
        </p:nvSpPr>
        <p:spPr/>
        <p:txBody>
          <a:bodyPr/>
          <a:lstStyle/>
          <a:p>
            <a:fld id="{530E90B9-65A9-4789-8755-F730175A3AEB}" type="slidenum">
              <a:rPr lang="en-MY" smtClean="0"/>
              <a:t>‹#›</a:t>
            </a:fld>
            <a:endParaRPr lang="en-MY"/>
          </a:p>
        </p:txBody>
      </p:sp>
    </p:spTree>
    <p:extLst>
      <p:ext uri="{BB962C8B-B14F-4D97-AF65-F5344CB8AC3E}">
        <p14:creationId xmlns:p14="http://schemas.microsoft.com/office/powerpoint/2010/main" val="3704439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69FF-AA59-1B57-33C8-B689085D32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EEE36557-3CA9-4D76-885D-5BC0FCFDE4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B46E0EC6-9264-C5A8-A796-0776299F7C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65FDFE-FF66-B815-C848-E715D6BCF172}"/>
              </a:ext>
            </a:extLst>
          </p:cNvPr>
          <p:cNvSpPr>
            <a:spLocks noGrp="1"/>
          </p:cNvSpPr>
          <p:nvPr>
            <p:ph type="dt" sz="half" idx="10"/>
          </p:nvPr>
        </p:nvSpPr>
        <p:spPr/>
        <p:txBody>
          <a:bodyPr/>
          <a:lstStyle/>
          <a:p>
            <a:fld id="{24879122-1420-4EEC-9EB8-0EE52C66FDCF}" type="datetime1">
              <a:rPr lang="en-MY" smtClean="0"/>
              <a:t>20/6/2024</a:t>
            </a:fld>
            <a:endParaRPr lang="en-MY"/>
          </a:p>
        </p:txBody>
      </p:sp>
      <p:sp>
        <p:nvSpPr>
          <p:cNvPr id="6" name="Footer Placeholder 5">
            <a:extLst>
              <a:ext uri="{FF2B5EF4-FFF2-40B4-BE49-F238E27FC236}">
                <a16:creationId xmlns:a16="http://schemas.microsoft.com/office/drawing/2014/main" id="{B5D9E142-FB6D-C954-510A-7F07F7CB023D}"/>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CC3CCC75-88DF-77B5-DCC9-BC7EF3EBF58E}"/>
              </a:ext>
            </a:extLst>
          </p:cNvPr>
          <p:cNvSpPr>
            <a:spLocks noGrp="1"/>
          </p:cNvSpPr>
          <p:nvPr>
            <p:ph type="sldNum" sz="quarter" idx="12"/>
          </p:nvPr>
        </p:nvSpPr>
        <p:spPr/>
        <p:txBody>
          <a:bodyPr/>
          <a:lstStyle/>
          <a:p>
            <a:fld id="{530E90B9-65A9-4789-8755-F730175A3AEB}" type="slidenum">
              <a:rPr lang="en-MY" smtClean="0"/>
              <a:t>‹#›</a:t>
            </a:fld>
            <a:endParaRPr lang="en-MY"/>
          </a:p>
        </p:txBody>
      </p:sp>
    </p:spTree>
    <p:extLst>
      <p:ext uri="{BB962C8B-B14F-4D97-AF65-F5344CB8AC3E}">
        <p14:creationId xmlns:p14="http://schemas.microsoft.com/office/powerpoint/2010/main" val="1445079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E2DA8F-C3E4-EB30-86FE-21C604A93F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716B9436-B5C6-9124-9B20-44105C2B14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35E75387-B9DE-4707-E353-104EA5836D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8036D0-3073-4098-861D-4F9087AEA3C7}" type="datetime1">
              <a:rPr lang="en-MY" smtClean="0"/>
              <a:t>20/6/2024</a:t>
            </a:fld>
            <a:endParaRPr lang="en-MY"/>
          </a:p>
        </p:txBody>
      </p:sp>
      <p:sp>
        <p:nvSpPr>
          <p:cNvPr id="5" name="Footer Placeholder 4">
            <a:extLst>
              <a:ext uri="{FF2B5EF4-FFF2-40B4-BE49-F238E27FC236}">
                <a16:creationId xmlns:a16="http://schemas.microsoft.com/office/drawing/2014/main" id="{C6AB418B-4F9E-A6C1-AED1-DBC8857DD1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id="{0FCA890B-82AB-A7B7-DFE1-05AE3297C6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0E90B9-65A9-4789-8755-F730175A3AEB}" type="slidenum">
              <a:rPr lang="en-MY" smtClean="0"/>
              <a:t>‹#›</a:t>
            </a:fld>
            <a:endParaRPr lang="en-MY"/>
          </a:p>
        </p:txBody>
      </p:sp>
    </p:spTree>
    <p:extLst>
      <p:ext uri="{BB962C8B-B14F-4D97-AF65-F5344CB8AC3E}">
        <p14:creationId xmlns:p14="http://schemas.microsoft.com/office/powerpoint/2010/main" val="8720975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40.jpeg"/><Relationship Id="rId7" Type="http://schemas.openxmlformats.org/officeDocument/2006/relationships/diagramColors" Target="../diagrams/colors6.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47.jpeg"/><Relationship Id="rId7" Type="http://schemas.openxmlformats.org/officeDocument/2006/relationships/diagramColors" Target="../diagrams/colors7.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matplotlib.org/" TargetMode="External"/><Relationship Id="rId7" Type="http://schemas.openxmlformats.org/officeDocument/2006/relationships/hyperlink" Target="https://pytorch.org/vision/main/models/faster_rcnn.html" TargetMode="External"/><Relationship Id="rId2" Type="http://schemas.openxmlformats.org/officeDocument/2006/relationships/hyperlink" Target="https://numpy.org/" TargetMode="External"/><Relationship Id="rId1" Type="http://schemas.openxmlformats.org/officeDocument/2006/relationships/slideLayout" Target="../slideLayouts/slideLayout2.xml"/><Relationship Id="rId6" Type="http://schemas.openxmlformats.org/officeDocument/2006/relationships/hyperlink" Target="https://pytorch.org/" TargetMode="External"/><Relationship Id="rId5" Type="http://schemas.openxmlformats.org/officeDocument/2006/relationships/hyperlink" Target="https://colab.google/" TargetMode="External"/><Relationship Id="rId4" Type="http://schemas.openxmlformats.org/officeDocument/2006/relationships/hyperlink" Target="https://pandas.pydata.org/"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Right Triangle 43">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2C73B7-F3D0-EEAF-285B-AF02336329EA}"/>
              </a:ext>
            </a:extLst>
          </p:cNvPr>
          <p:cNvSpPr>
            <a:spLocks noGrp="1"/>
          </p:cNvSpPr>
          <p:nvPr>
            <p:ph type="ctrTitle"/>
          </p:nvPr>
        </p:nvSpPr>
        <p:spPr>
          <a:xfrm>
            <a:off x="1006900" y="1188637"/>
            <a:ext cx="3141430" cy="4480726"/>
          </a:xfrm>
        </p:spPr>
        <p:txBody>
          <a:bodyPr vert="horz" lIns="91440" tIns="45720" rIns="91440" bIns="45720" rtlCol="0" anchor="ctr">
            <a:normAutofit/>
          </a:bodyPr>
          <a:lstStyle/>
          <a:p>
            <a:r>
              <a:rPr lang="en-US" sz="5100" kern="1200" dirty="0">
                <a:solidFill>
                  <a:schemeClr val="tx1"/>
                </a:solidFill>
                <a:latin typeface="+mj-lt"/>
                <a:ea typeface="+mj-ea"/>
                <a:cs typeface="+mj-cs"/>
              </a:rPr>
              <a:t>Mango Fruit Detection from Aerial Image</a:t>
            </a:r>
          </a:p>
        </p:txBody>
      </p:sp>
      <p:cxnSp>
        <p:nvCxnSpPr>
          <p:cNvPr id="48" name="Straight Connector 47">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F7FD975D-276C-9444-6592-AEAFA6C97A87}"/>
              </a:ext>
            </a:extLst>
          </p:cNvPr>
          <p:cNvSpPr>
            <a:spLocks noGrp="1"/>
          </p:cNvSpPr>
          <p:nvPr>
            <p:ph type="subTitle" idx="1"/>
          </p:nvPr>
        </p:nvSpPr>
        <p:spPr>
          <a:xfrm>
            <a:off x="5138928" y="1338729"/>
            <a:ext cx="5303294" cy="4180542"/>
          </a:xfrm>
        </p:spPr>
        <p:txBody>
          <a:bodyPr vert="horz" lIns="91440" tIns="45720" rIns="91440" bIns="45720" rtlCol="0" anchor="ctr">
            <a:normAutofit/>
          </a:bodyPr>
          <a:lstStyle/>
          <a:p>
            <a:pPr indent="-228600" algn="l">
              <a:spcBef>
                <a:spcPts val="0"/>
              </a:spcBef>
              <a:spcAft>
                <a:spcPts val="600"/>
              </a:spcAft>
              <a:buFont typeface="Arial" panose="020B0604020202020204" pitchFamily="34" charset="0"/>
              <a:buChar char="•"/>
            </a:pPr>
            <a:r>
              <a:rPr lang="en-US" dirty="0"/>
              <a:t>Marawan Ashraf Eldeib</a:t>
            </a:r>
          </a:p>
          <a:p>
            <a:pPr indent="-228600" algn="l">
              <a:spcBef>
                <a:spcPts val="0"/>
              </a:spcBef>
              <a:spcAft>
                <a:spcPts val="600"/>
              </a:spcAft>
              <a:buFont typeface="Arial" panose="020B0604020202020204" pitchFamily="34" charset="0"/>
              <a:buChar char="•"/>
            </a:pPr>
            <a:r>
              <a:rPr lang="en-US" dirty="0"/>
              <a:t>1181102334</a:t>
            </a:r>
          </a:p>
          <a:p>
            <a:pPr indent="-228600" algn="l">
              <a:spcBef>
                <a:spcPts val="0"/>
              </a:spcBef>
              <a:spcAft>
                <a:spcPts val="600"/>
              </a:spcAft>
              <a:buFont typeface="Arial" panose="020B0604020202020204" pitchFamily="34" charset="0"/>
              <a:buChar char="•"/>
            </a:pPr>
            <a:r>
              <a:rPr lang="en-US" b="0" i="0" dirty="0">
                <a:effectLst/>
              </a:rPr>
              <a:t>Computer Engineering (CE)</a:t>
            </a:r>
          </a:p>
          <a:p>
            <a:pPr indent="-228600" algn="l">
              <a:spcBef>
                <a:spcPts val="0"/>
              </a:spcBef>
              <a:spcAft>
                <a:spcPts val="600"/>
              </a:spcAft>
              <a:buFont typeface="Arial" panose="020B0604020202020204" pitchFamily="34" charset="0"/>
              <a:buChar char="•"/>
            </a:pPr>
            <a:r>
              <a:rPr lang="en-US" b="0" i="0" dirty="0">
                <a:effectLst/>
              </a:rPr>
              <a:t>Supervisor : </a:t>
            </a:r>
            <a:r>
              <a:rPr lang="en-US" dirty="0"/>
              <a:t> </a:t>
            </a:r>
            <a:r>
              <a:rPr lang="en-US" b="0" i="0" dirty="0">
                <a:effectLst/>
              </a:rPr>
              <a:t>Mohd Haris Lye</a:t>
            </a:r>
            <a:r>
              <a:rPr lang="en-US" dirty="0"/>
              <a:t> </a:t>
            </a:r>
            <a:r>
              <a:rPr lang="en-US" b="0" i="0" dirty="0">
                <a:effectLst/>
              </a:rPr>
              <a:t>Abdullah</a:t>
            </a:r>
          </a:p>
          <a:p>
            <a:pPr indent="-228600" algn="l">
              <a:spcBef>
                <a:spcPts val="0"/>
              </a:spcBef>
              <a:spcAft>
                <a:spcPts val="600"/>
              </a:spcAft>
              <a:buFont typeface="Arial" panose="020B0604020202020204" pitchFamily="34" charset="0"/>
              <a:buChar char="•"/>
            </a:pPr>
            <a:r>
              <a:rPr lang="en-US" dirty="0"/>
              <a:t>Moderator : Hezerul Abdel Karim</a:t>
            </a:r>
          </a:p>
          <a:p>
            <a:pPr indent="-228600" algn="l">
              <a:spcBef>
                <a:spcPts val="0"/>
              </a:spcBef>
              <a:spcAft>
                <a:spcPts val="600"/>
              </a:spcAft>
              <a:buFont typeface="Arial" panose="020B0604020202020204" pitchFamily="34" charset="0"/>
              <a:buChar char="•"/>
            </a:pPr>
            <a:r>
              <a:rPr lang="en-US" b="0" i="0" dirty="0">
                <a:effectLst/>
              </a:rPr>
              <a:t>Trimester 2, 2023/2024</a:t>
            </a:r>
          </a:p>
        </p:txBody>
      </p:sp>
      <p:sp>
        <p:nvSpPr>
          <p:cNvPr id="5" name="Slide Number Placeholder 4">
            <a:extLst>
              <a:ext uri="{FF2B5EF4-FFF2-40B4-BE49-F238E27FC236}">
                <a16:creationId xmlns:a16="http://schemas.microsoft.com/office/drawing/2014/main" id="{95FF4959-D418-C375-0831-E16A1A583AEC}"/>
              </a:ext>
            </a:extLst>
          </p:cNvPr>
          <p:cNvSpPr>
            <a:spLocks noGrp="1"/>
          </p:cNvSpPr>
          <p:nvPr>
            <p:ph type="sldNum" sz="quarter" idx="12"/>
          </p:nvPr>
        </p:nvSpPr>
        <p:spPr>
          <a:xfrm>
            <a:off x="9683496" y="4892040"/>
            <a:ext cx="1673352" cy="1005840"/>
          </a:xfrm>
        </p:spPr>
        <p:txBody>
          <a:bodyPr vert="horz" lIns="91440" tIns="45720" rIns="91440" bIns="45720" rtlCol="0" anchor="ctr">
            <a:normAutofit/>
          </a:bodyPr>
          <a:lstStyle/>
          <a:p>
            <a:pPr>
              <a:lnSpc>
                <a:spcPct val="90000"/>
              </a:lnSpc>
              <a:spcAft>
                <a:spcPts val="600"/>
              </a:spcAft>
            </a:pPr>
            <a:fld id="{530E90B9-65A9-4789-8755-F730175A3AEB}" type="slidenum">
              <a:rPr lang="en-US" sz="6600">
                <a:solidFill>
                  <a:srgbClr val="FFFFFF"/>
                </a:solidFill>
              </a:rPr>
              <a:pPr>
                <a:lnSpc>
                  <a:spcPct val="90000"/>
                </a:lnSpc>
                <a:spcAft>
                  <a:spcPts val="600"/>
                </a:spcAft>
              </a:pPr>
              <a:t>1</a:t>
            </a:fld>
            <a:endParaRPr lang="en-US" sz="6600">
              <a:solidFill>
                <a:srgbClr val="FFFFFF"/>
              </a:solidFill>
            </a:endParaRPr>
          </a:p>
        </p:txBody>
      </p:sp>
      <p:pic>
        <p:nvPicPr>
          <p:cNvPr id="9" name="Picture 8" descr="A logo for a university&#10;&#10;Description automatically generated">
            <a:extLst>
              <a:ext uri="{FF2B5EF4-FFF2-40B4-BE49-F238E27FC236}">
                <a16:creationId xmlns:a16="http://schemas.microsoft.com/office/drawing/2014/main" id="{DA014220-F8DA-5776-F564-E16A5A5197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4161" y="0"/>
            <a:ext cx="1097839" cy="824013"/>
          </a:xfrm>
          <a:prstGeom prst="rect">
            <a:avLst/>
          </a:prstGeom>
        </p:spPr>
      </p:pic>
    </p:spTree>
    <p:extLst>
      <p:ext uri="{BB962C8B-B14F-4D97-AF65-F5344CB8AC3E}">
        <p14:creationId xmlns:p14="http://schemas.microsoft.com/office/powerpoint/2010/main" val="226049579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4" name="Rectangle 1063">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05A975-BC11-6FBF-3459-2EB7D494F8B4}"/>
              </a:ext>
            </a:extLst>
          </p:cNvPr>
          <p:cNvSpPr>
            <a:spLocks noGrp="1"/>
          </p:cNvSpPr>
          <p:nvPr>
            <p:ph type="title"/>
          </p:nvPr>
        </p:nvSpPr>
        <p:spPr>
          <a:xfrm>
            <a:off x="838201" y="365125"/>
            <a:ext cx="5251316" cy="1807305"/>
          </a:xfrm>
        </p:spPr>
        <p:txBody>
          <a:bodyPr>
            <a:normAutofit/>
          </a:bodyPr>
          <a:lstStyle/>
          <a:p>
            <a:r>
              <a:rPr lang="en-MY" sz="2800">
                <a:latin typeface="Times New Roman" panose="02020603050405020304" pitchFamily="18" charset="0"/>
                <a:cs typeface="Times New Roman" panose="02020603050405020304" pitchFamily="18" charset="0"/>
              </a:rPr>
              <a:t>“Computer Vision System for Mango Fruit Defect Detection using Deep Convolutional Neural Network” Literature Review</a:t>
            </a:r>
          </a:p>
        </p:txBody>
      </p:sp>
      <p:sp>
        <p:nvSpPr>
          <p:cNvPr id="3" name="Content Placeholder 2">
            <a:extLst>
              <a:ext uri="{FF2B5EF4-FFF2-40B4-BE49-F238E27FC236}">
                <a16:creationId xmlns:a16="http://schemas.microsoft.com/office/drawing/2014/main" id="{3564EA39-973A-BA34-3E8E-7F43851793F2}"/>
              </a:ext>
            </a:extLst>
          </p:cNvPr>
          <p:cNvSpPr>
            <a:spLocks noGrp="1"/>
          </p:cNvSpPr>
          <p:nvPr>
            <p:ph idx="1"/>
          </p:nvPr>
        </p:nvSpPr>
        <p:spPr>
          <a:xfrm>
            <a:off x="838200" y="2333297"/>
            <a:ext cx="4619621" cy="3843666"/>
          </a:xfrm>
        </p:spPr>
        <p:txBody>
          <a:bodyPr>
            <a:normAutofit/>
          </a:bodyPr>
          <a:lstStyle/>
          <a:p>
            <a:pPr>
              <a:spcBef>
                <a:spcPts val="0"/>
              </a:spcBef>
              <a:spcAft>
                <a:spcPts val="600"/>
              </a:spcAft>
            </a:pPr>
            <a:r>
              <a:rPr lang="en-US" sz="1700" b="1" kern="100" dirty="0">
                <a:effectLst/>
                <a:latin typeface="Times New Roman" panose="02020603050405020304" pitchFamily="18" charset="0"/>
                <a:ea typeface="Calibri" panose="020F0502020204030204" pitchFamily="34" charset="0"/>
                <a:cs typeface="Times New Roman" panose="02020603050405020304" pitchFamily="18" charset="0"/>
              </a:rPr>
              <a:t>Objective:</a:t>
            </a:r>
            <a:r>
              <a:rPr lang="en-US" sz="1700" kern="100" dirty="0">
                <a:effectLst/>
                <a:latin typeface="Times New Roman" panose="02020603050405020304" pitchFamily="18" charset="0"/>
                <a:ea typeface="Calibri" panose="020F0502020204030204" pitchFamily="34" charset="0"/>
                <a:cs typeface="Times New Roman" panose="02020603050405020304" pitchFamily="18" charset="0"/>
              </a:rPr>
              <a:t> Automate mango defect detection using a CNN-based vision system.</a:t>
            </a:r>
          </a:p>
          <a:p>
            <a:pPr>
              <a:spcBef>
                <a:spcPts val="0"/>
              </a:spcBef>
              <a:spcAft>
                <a:spcPts val="600"/>
              </a:spcAft>
            </a:pPr>
            <a:r>
              <a:rPr lang="en-US" sz="1700" b="1" kern="100" dirty="0">
                <a:effectLst/>
                <a:latin typeface="Times New Roman" panose="02020603050405020304" pitchFamily="18" charset="0"/>
                <a:ea typeface="Calibri" panose="020F0502020204030204" pitchFamily="34" charset="0"/>
                <a:cs typeface="Times New Roman" panose="02020603050405020304" pitchFamily="18" charset="0"/>
              </a:rPr>
              <a:t>Methodology:</a:t>
            </a:r>
            <a:r>
              <a:rPr lang="en-US" sz="1700" kern="100" dirty="0">
                <a:effectLst/>
                <a:latin typeface="Times New Roman" panose="02020603050405020304" pitchFamily="18" charset="0"/>
                <a:ea typeface="Calibri" panose="020F0502020204030204" pitchFamily="34" charset="0"/>
                <a:cs typeface="Times New Roman" panose="02020603050405020304" pitchFamily="18" charset="0"/>
              </a:rPr>
              <a:t> Used 100 Kent mango images, augmented to 800; improved quality with histogram equalization and adaptive Wiener filtering. Trained the CNN with this data.</a:t>
            </a:r>
          </a:p>
          <a:p>
            <a:pPr>
              <a:spcBef>
                <a:spcPts val="0"/>
              </a:spcBef>
              <a:spcAft>
                <a:spcPts val="600"/>
              </a:spcAft>
            </a:pPr>
            <a:r>
              <a:rPr lang="en-US" sz="1700" b="1" kern="100" dirty="0">
                <a:effectLst/>
                <a:latin typeface="Times New Roman" panose="02020603050405020304" pitchFamily="18" charset="0"/>
                <a:ea typeface="Calibri" panose="020F0502020204030204" pitchFamily="34" charset="0"/>
                <a:cs typeface="Times New Roman" panose="02020603050405020304" pitchFamily="18" charset="0"/>
              </a:rPr>
              <a:t>Results: </a:t>
            </a:r>
            <a:r>
              <a:rPr lang="en-US" sz="1700" kern="100" dirty="0">
                <a:effectLst/>
                <a:latin typeface="Times New Roman" panose="02020603050405020304" pitchFamily="18" charset="0"/>
                <a:ea typeface="Calibri" panose="020F0502020204030204" pitchFamily="34" charset="0"/>
                <a:cs typeface="Times New Roman" panose="02020603050405020304" pitchFamily="18" charset="0"/>
              </a:rPr>
              <a:t>Achieved 98.5% accuracy in defect detection</a:t>
            </a:r>
          </a:p>
          <a:p>
            <a:pPr lvl="0">
              <a:spcBef>
                <a:spcPts val="0"/>
              </a:spcBef>
              <a:spcAft>
                <a:spcPts val="600"/>
              </a:spcAft>
            </a:pPr>
            <a:r>
              <a:rPr lang="en-US" sz="1700" b="1" dirty="0">
                <a:latin typeface="Times New Roman" panose="02020603050405020304" pitchFamily="18" charset="0"/>
                <a:cs typeface="Times New Roman" panose="02020603050405020304" pitchFamily="18" charset="0"/>
              </a:rPr>
              <a:t>Limitation:</a:t>
            </a:r>
            <a:r>
              <a:rPr lang="en-US" sz="1700" dirty="0">
                <a:latin typeface="Times New Roman" panose="02020603050405020304" pitchFamily="18" charset="0"/>
                <a:cs typeface="Times New Roman" panose="02020603050405020304" pitchFamily="18" charset="0"/>
              </a:rPr>
              <a:t> </a:t>
            </a:r>
            <a:r>
              <a:rPr lang="en-US" sz="1700" b="0" i="0" dirty="0">
                <a:latin typeface="Times New Roman" panose="02020603050405020304" pitchFamily="18" charset="0"/>
                <a:cs typeface="Times New Roman" panose="02020603050405020304" pitchFamily="18" charset="0"/>
              </a:rPr>
              <a:t>Requires high computational power and the need for a large a</a:t>
            </a:r>
            <a:r>
              <a:rPr lang="en-US" sz="1700" dirty="0">
                <a:latin typeface="Times New Roman" panose="02020603050405020304" pitchFamily="18" charset="0"/>
                <a:cs typeface="Times New Roman" panose="02020603050405020304" pitchFamily="18" charset="0"/>
              </a:rPr>
              <a:t>mount of </a:t>
            </a:r>
            <a:r>
              <a:rPr lang="en-US" sz="1700" b="0" i="0" dirty="0">
                <a:latin typeface="Times New Roman" panose="02020603050405020304" pitchFamily="18" charset="0"/>
                <a:cs typeface="Times New Roman" panose="02020603050405020304" pitchFamily="18" charset="0"/>
              </a:rPr>
              <a:t>data </a:t>
            </a:r>
            <a:endParaRPr lang="en-US" sz="1700" dirty="0">
              <a:latin typeface="Times New Roman" panose="02020603050405020304" pitchFamily="18" charset="0"/>
              <a:cs typeface="Times New Roman" panose="02020603050405020304" pitchFamily="18" charset="0"/>
            </a:endParaRPr>
          </a:p>
          <a:p>
            <a:pPr lvl="0">
              <a:spcBef>
                <a:spcPts val="0"/>
              </a:spcBef>
              <a:spcAft>
                <a:spcPts val="600"/>
              </a:spcAft>
            </a:pPr>
            <a:r>
              <a:rPr lang="en-US" sz="1700" b="1" dirty="0">
                <a:latin typeface="Times New Roman" panose="02020603050405020304" pitchFamily="18" charset="0"/>
                <a:cs typeface="Times New Roman" panose="02020603050405020304" pitchFamily="18" charset="0"/>
              </a:rPr>
              <a:t>Potential Solution: </a:t>
            </a:r>
            <a:r>
              <a:rPr lang="en-US" sz="1700" b="0" i="0" dirty="0">
                <a:latin typeface="Times New Roman" panose="02020603050405020304" pitchFamily="18" charset="0"/>
                <a:cs typeface="Times New Roman" panose="02020603050405020304" pitchFamily="18" charset="0"/>
              </a:rPr>
              <a:t>Explore efficient training methods or transfer learning to lower computational and data needs</a:t>
            </a:r>
            <a:endParaRPr lang="en-US" sz="1700" dirty="0">
              <a:latin typeface="Times New Roman" panose="02020603050405020304" pitchFamily="18" charset="0"/>
              <a:cs typeface="Times New Roman" panose="02020603050405020304" pitchFamily="18" charset="0"/>
            </a:endParaRPr>
          </a:p>
        </p:txBody>
      </p:sp>
      <p:pic>
        <p:nvPicPr>
          <p:cNvPr id="1028" name="Picture 4" descr="Mango Tree – Padang Melangit, Perlis, Malaysia | Oxtaki Photo Gallery">
            <a:extLst>
              <a:ext uri="{FF2B5EF4-FFF2-40B4-BE49-F238E27FC236}">
                <a16:creationId xmlns:a16="http://schemas.microsoft.com/office/drawing/2014/main" id="{5017C7C7-2A40-3F51-93ED-625B9A2027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36" r="7054"/>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D876C79-2249-492C-97E8-CE84D08DD497}"/>
              </a:ext>
            </a:extLst>
          </p:cNvPr>
          <p:cNvSpPr>
            <a:spLocks noGrp="1"/>
          </p:cNvSpPr>
          <p:nvPr>
            <p:ph type="sldNum" sz="quarter" idx="12"/>
          </p:nvPr>
        </p:nvSpPr>
        <p:spPr>
          <a:xfrm>
            <a:off x="8610600" y="6356350"/>
            <a:ext cx="2743200" cy="365125"/>
          </a:xfrm>
        </p:spPr>
        <p:txBody>
          <a:bodyPr>
            <a:normAutofit/>
          </a:bodyPr>
          <a:lstStyle/>
          <a:p>
            <a:pPr>
              <a:spcAft>
                <a:spcPts val="600"/>
              </a:spcAft>
            </a:pPr>
            <a:fld id="{530E90B9-65A9-4789-8755-F730175A3AEB}" type="slidenum">
              <a:rPr lang="en-MY">
                <a:solidFill>
                  <a:srgbClr val="FFFFFF"/>
                </a:solidFill>
              </a:rPr>
              <a:pPr>
                <a:spcAft>
                  <a:spcPts val="600"/>
                </a:spcAft>
              </a:pPr>
              <a:t>10</a:t>
            </a:fld>
            <a:endParaRPr lang="en-MY">
              <a:solidFill>
                <a:srgbClr val="FFFFFF"/>
              </a:solidFill>
            </a:endParaRPr>
          </a:p>
        </p:txBody>
      </p:sp>
    </p:spTree>
    <p:extLst>
      <p:ext uri="{BB962C8B-B14F-4D97-AF65-F5344CB8AC3E}">
        <p14:creationId xmlns:p14="http://schemas.microsoft.com/office/powerpoint/2010/main" val="3635858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D8233B0-41B5-4D9A-AEEC-13DB66A8C9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0216E3-6864-FA08-DD5B-2F9915857D5C}"/>
              </a:ext>
            </a:extLst>
          </p:cNvPr>
          <p:cNvSpPr>
            <a:spLocks noGrp="1"/>
          </p:cNvSpPr>
          <p:nvPr>
            <p:ph type="title"/>
          </p:nvPr>
        </p:nvSpPr>
        <p:spPr>
          <a:xfrm>
            <a:off x="808638" y="386930"/>
            <a:ext cx="9236700" cy="1188950"/>
          </a:xfrm>
        </p:spPr>
        <p:txBody>
          <a:bodyPr anchor="b">
            <a:normAutofit/>
          </a:bodyPr>
          <a:lstStyle/>
          <a:p>
            <a:r>
              <a:rPr lang="en-US" sz="5400"/>
              <a:t>Methodology</a:t>
            </a:r>
            <a:endParaRPr lang="en-MY" sz="5400"/>
          </a:p>
        </p:txBody>
      </p:sp>
      <p:grpSp>
        <p:nvGrpSpPr>
          <p:cNvPr id="11" name="Group 10">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2" name="Rectangle 11">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2">
            <a:extLst>
              <a:ext uri="{FF2B5EF4-FFF2-40B4-BE49-F238E27FC236}">
                <a16:creationId xmlns:a16="http://schemas.microsoft.com/office/drawing/2014/main" id="{CFB9278E-2504-F635-A987-B6F7685127C2}"/>
              </a:ext>
            </a:extLst>
          </p:cNvPr>
          <p:cNvGraphicFramePr>
            <a:graphicFrameLocks noGrp="1"/>
          </p:cNvGraphicFramePr>
          <p:nvPr>
            <p:ph idx="1"/>
            <p:extLst>
              <p:ext uri="{D42A27DB-BD31-4B8C-83A1-F6EECF244321}">
                <p14:modId xmlns:p14="http://schemas.microsoft.com/office/powerpoint/2010/main" val="1145689878"/>
              </p:ext>
            </p:extLst>
          </p:nvPr>
        </p:nvGraphicFramePr>
        <p:xfrm>
          <a:off x="825264" y="2598710"/>
          <a:ext cx="10039472" cy="34381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E27A3361-607F-74FB-CF0C-C4B2FFD62E6C}"/>
              </a:ext>
            </a:extLst>
          </p:cNvPr>
          <p:cNvSpPr>
            <a:spLocks noGrp="1"/>
          </p:cNvSpPr>
          <p:nvPr>
            <p:ph type="sldNum" sz="quarter" idx="12"/>
          </p:nvPr>
        </p:nvSpPr>
        <p:spPr/>
        <p:txBody>
          <a:bodyPr/>
          <a:lstStyle/>
          <a:p>
            <a:fld id="{530E90B9-65A9-4789-8755-F730175A3AEB}" type="slidenum">
              <a:rPr lang="en-MY" smtClean="0"/>
              <a:t>11</a:t>
            </a:fld>
            <a:endParaRPr lang="en-MY"/>
          </a:p>
        </p:txBody>
      </p:sp>
    </p:spTree>
    <p:extLst>
      <p:ext uri="{BB962C8B-B14F-4D97-AF65-F5344CB8AC3E}">
        <p14:creationId xmlns:p14="http://schemas.microsoft.com/office/powerpoint/2010/main" val="39581837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A042C51-0ACE-419E-A039-04AD72522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27" name="Rectangle 26">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308371-F012-311B-50D5-C82E8ADDBE04}"/>
              </a:ext>
            </a:extLst>
          </p:cNvPr>
          <p:cNvSpPr>
            <a:spLocks noGrp="1"/>
          </p:cNvSpPr>
          <p:nvPr>
            <p:ph type="title"/>
          </p:nvPr>
        </p:nvSpPr>
        <p:spPr>
          <a:xfrm>
            <a:off x="1043631" y="873940"/>
            <a:ext cx="4928291" cy="1035781"/>
          </a:xfrm>
        </p:spPr>
        <p:txBody>
          <a:bodyPr anchor="ctr">
            <a:normAutofit/>
          </a:bodyPr>
          <a:lstStyle/>
          <a:p>
            <a:r>
              <a:rPr lang="en-MY" sz="3600"/>
              <a:t>Technologies Overview</a:t>
            </a:r>
          </a:p>
        </p:txBody>
      </p:sp>
      <p:sp>
        <p:nvSpPr>
          <p:cNvPr id="3" name="Content Placeholder 2">
            <a:extLst>
              <a:ext uri="{FF2B5EF4-FFF2-40B4-BE49-F238E27FC236}">
                <a16:creationId xmlns:a16="http://schemas.microsoft.com/office/drawing/2014/main" id="{9069F008-9DE8-6EA1-66A3-A85A361A2415}"/>
              </a:ext>
            </a:extLst>
          </p:cNvPr>
          <p:cNvSpPr>
            <a:spLocks noGrp="1"/>
          </p:cNvSpPr>
          <p:nvPr>
            <p:ph idx="1"/>
          </p:nvPr>
        </p:nvSpPr>
        <p:spPr>
          <a:xfrm>
            <a:off x="1045029" y="2524721"/>
            <a:ext cx="4991629" cy="3677123"/>
          </a:xfrm>
        </p:spPr>
        <p:txBody>
          <a:bodyPr anchor="ctr">
            <a:normAutofit/>
          </a:bodyPr>
          <a:lstStyle/>
          <a:p>
            <a:r>
              <a:rPr lang="en-US" sz="1800" b="1" dirty="0">
                <a:latin typeface="Times New Roman" panose="02020603050405020304" pitchFamily="18" charset="0"/>
                <a:cs typeface="Times New Roman" panose="02020603050405020304" pitchFamily="18" charset="0"/>
              </a:rPr>
              <a:t>GPU - CUDA: </a:t>
            </a:r>
            <a:r>
              <a:rPr lang="en-US" sz="1800" dirty="0">
                <a:latin typeface="Times New Roman" panose="02020603050405020304" pitchFamily="18" charset="0"/>
                <a:cs typeface="Times New Roman" panose="02020603050405020304" pitchFamily="18" charset="0"/>
              </a:rPr>
              <a:t>Speeds up general-purpose computing on GPUs.</a:t>
            </a:r>
          </a:p>
          <a:p>
            <a:r>
              <a:rPr lang="en-US" sz="1800" b="1" dirty="0">
                <a:latin typeface="Times New Roman" panose="02020603050405020304" pitchFamily="18" charset="0"/>
                <a:cs typeface="Times New Roman" panose="02020603050405020304" pitchFamily="18" charset="0"/>
              </a:rPr>
              <a:t>Framework - PyTorch: </a:t>
            </a:r>
            <a:r>
              <a:rPr lang="en-US" sz="1800" dirty="0">
                <a:latin typeface="Times New Roman" panose="02020603050405020304" pitchFamily="18" charset="0"/>
                <a:cs typeface="Times New Roman" panose="02020603050405020304" pitchFamily="18" charset="0"/>
              </a:rPr>
              <a:t>Open-source, BSD-licensed framework for various ML tasks.</a:t>
            </a:r>
          </a:p>
          <a:p>
            <a:r>
              <a:rPr lang="en-MY" sz="1800" b="1" dirty="0" err="1">
                <a:latin typeface="Times New Roman" panose="02020603050405020304" pitchFamily="18" charset="0"/>
                <a:cs typeface="Times New Roman" panose="02020603050405020304" pitchFamily="18" charset="0"/>
              </a:rPr>
              <a:t>Roboflow</a:t>
            </a:r>
            <a:r>
              <a:rPr lang="en-MY" sz="1800" dirty="0">
                <a:latin typeface="Times New Roman" panose="02020603050405020304" pitchFamily="18" charset="0"/>
                <a:cs typeface="Times New Roman" panose="02020603050405020304" pitchFamily="18" charset="0"/>
              </a:rPr>
              <a:t>: annotation and dataset preparation.</a:t>
            </a:r>
          </a:p>
        </p:txBody>
      </p:sp>
      <p:pic>
        <p:nvPicPr>
          <p:cNvPr id="8" name="Picture 2" descr="A red and black logo&#10;&#10;Description automatically generated">
            <a:extLst>
              <a:ext uri="{FF2B5EF4-FFF2-40B4-BE49-F238E27FC236}">
                <a16:creationId xmlns:a16="http://schemas.microsoft.com/office/drawing/2014/main" id="{1EE99E67-7EF8-8AC3-9D79-E8BF46CA01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 b="20592"/>
          <a:stretch/>
        </p:blipFill>
        <p:spPr bwMode="auto">
          <a:xfrm>
            <a:off x="6788384" y="613148"/>
            <a:ext cx="2212848" cy="21300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 green and black logo&#10;&#10;Description automatically generated">
            <a:extLst>
              <a:ext uri="{FF2B5EF4-FFF2-40B4-BE49-F238E27FC236}">
                <a16:creationId xmlns:a16="http://schemas.microsoft.com/office/drawing/2014/main" id="{E279CEAD-7060-93AC-E59B-C5037FBBB2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136" r="20428" b="1"/>
          <a:stretch/>
        </p:blipFill>
        <p:spPr bwMode="auto">
          <a:xfrm>
            <a:off x="9140952" y="613147"/>
            <a:ext cx="2212848" cy="2130052"/>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Connector 32">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F773C6CC-1B52-8B7C-9630-C98CF18CDD64}"/>
              </a:ext>
            </a:extLst>
          </p:cNvPr>
          <p:cNvSpPr>
            <a:spLocks noGrp="1"/>
          </p:cNvSpPr>
          <p:nvPr>
            <p:ph type="sldNum" sz="quarter" idx="12"/>
          </p:nvPr>
        </p:nvSpPr>
        <p:spPr>
          <a:xfrm>
            <a:off x="8610600" y="6492240"/>
            <a:ext cx="2743200" cy="365125"/>
          </a:xfrm>
        </p:spPr>
        <p:txBody>
          <a:bodyPr>
            <a:normAutofit/>
          </a:bodyPr>
          <a:lstStyle/>
          <a:p>
            <a:pPr>
              <a:spcAft>
                <a:spcPts val="600"/>
              </a:spcAft>
            </a:pPr>
            <a:fld id="{530E90B9-65A9-4789-8755-F730175A3AEB}" type="slidenum">
              <a:rPr lang="en-MY" smtClean="0"/>
              <a:pPr>
                <a:spcAft>
                  <a:spcPts val="600"/>
                </a:spcAft>
              </a:pPr>
              <a:t>12</a:t>
            </a:fld>
            <a:endParaRPr lang="en-MY"/>
          </a:p>
        </p:txBody>
      </p:sp>
      <p:pic>
        <p:nvPicPr>
          <p:cNvPr id="1028" name="Picture 4" descr="Project Overview">
            <a:extLst>
              <a:ext uri="{FF2B5EF4-FFF2-40B4-BE49-F238E27FC236}">
                <a16:creationId xmlns:a16="http://schemas.microsoft.com/office/drawing/2014/main" id="{0F7CA8AD-6587-EF5B-9F18-6FC6083DF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2666" y="3505568"/>
            <a:ext cx="3743325" cy="2085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8471312"/>
      </p:ext>
    </p:extLst>
  </p:cSld>
  <p:clrMapOvr>
    <a:masterClrMapping/>
  </p:clrMapOvr>
  <p:transition spd="slow">
    <p:strips dir="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DA8886A6-5426-494B-96D8-D962D2BA0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AA3ED336-C09E-46E8-9774-B977D15FC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2347"/>
            <a:ext cx="12191999" cy="6105653"/>
          </a:xfrm>
          <a:custGeom>
            <a:avLst/>
            <a:gdLst>
              <a:gd name="connsiteX0" fmla="*/ 7538181 w 12191999"/>
              <a:gd name="connsiteY0" fmla="*/ 484 h 6105653"/>
              <a:gd name="connsiteX1" fmla="*/ 7569993 w 12191999"/>
              <a:gd name="connsiteY1" fmla="*/ 5527 h 6105653"/>
              <a:gd name="connsiteX2" fmla="*/ 7587853 w 12191999"/>
              <a:gd name="connsiteY2" fmla="*/ 84028 h 6105653"/>
              <a:gd name="connsiteX3" fmla="*/ 7559278 w 12191999"/>
              <a:gd name="connsiteY3" fmla="*/ 325347 h 6105653"/>
              <a:gd name="connsiteX4" fmla="*/ 7795021 w 12191999"/>
              <a:gd name="connsiteY4" fmla="*/ 25878 h 6105653"/>
              <a:gd name="connsiteX5" fmla="*/ 7759302 w 12191999"/>
              <a:gd name="connsiteY5" fmla="*/ 249752 h 6105653"/>
              <a:gd name="connsiteX6" fmla="*/ 7852171 w 12191999"/>
              <a:gd name="connsiteY6" fmla="*/ 313717 h 6105653"/>
              <a:gd name="connsiteX7" fmla="*/ 8002190 w 12191999"/>
              <a:gd name="connsiteY7" fmla="*/ 418385 h 6105653"/>
              <a:gd name="connsiteX8" fmla="*/ 8084343 w 12191999"/>
              <a:gd name="connsiteY8" fmla="*/ 491072 h 6105653"/>
              <a:gd name="connsiteX9" fmla="*/ 8348662 w 12191999"/>
              <a:gd name="connsiteY9" fmla="*/ 520146 h 6105653"/>
              <a:gd name="connsiteX10" fmla="*/ 8637984 w 12191999"/>
              <a:gd name="connsiteY10" fmla="*/ 459090 h 6105653"/>
              <a:gd name="connsiteX11" fmla="*/ 8784431 w 12191999"/>
              <a:gd name="connsiteY11" fmla="*/ 290457 h 6105653"/>
              <a:gd name="connsiteX12" fmla="*/ 8948737 w 12191999"/>
              <a:gd name="connsiteY12" fmla="*/ 339884 h 6105653"/>
              <a:gd name="connsiteX13" fmla="*/ 8848725 w 12191999"/>
              <a:gd name="connsiteY13" fmla="*/ 697501 h 6105653"/>
              <a:gd name="connsiteX14" fmla="*/ 9238059 w 12191999"/>
              <a:gd name="connsiteY14" fmla="*/ 165437 h 6105653"/>
              <a:gd name="connsiteX15" fmla="*/ 9255919 w 12191999"/>
              <a:gd name="connsiteY15" fmla="*/ 255567 h 6105653"/>
              <a:gd name="connsiteX16" fmla="*/ 9477374 w 12191999"/>
              <a:gd name="connsiteY16" fmla="*/ 578295 h 6105653"/>
              <a:gd name="connsiteX17" fmla="*/ 9488091 w 12191999"/>
              <a:gd name="connsiteY17" fmla="*/ 595740 h 6105653"/>
              <a:gd name="connsiteX18" fmla="*/ 9627393 w 12191999"/>
              <a:gd name="connsiteY18" fmla="*/ 650981 h 6105653"/>
              <a:gd name="connsiteX19" fmla="*/ 9648824 w 12191999"/>
              <a:gd name="connsiteY19" fmla="*/ 825429 h 6105653"/>
              <a:gd name="connsiteX20" fmla="*/ 9616678 w 12191999"/>
              <a:gd name="connsiteY20" fmla="*/ 970802 h 6105653"/>
              <a:gd name="connsiteX21" fmla="*/ 9655968 w 12191999"/>
              <a:gd name="connsiteY21" fmla="*/ 1127805 h 6105653"/>
              <a:gd name="connsiteX22" fmla="*/ 9638109 w 12191999"/>
              <a:gd name="connsiteY22" fmla="*/ 1267362 h 6105653"/>
              <a:gd name="connsiteX23" fmla="*/ 9663111 w 12191999"/>
              <a:gd name="connsiteY23" fmla="*/ 1386568 h 6105653"/>
              <a:gd name="connsiteX24" fmla="*/ 9780984 w 12191999"/>
              <a:gd name="connsiteY24" fmla="*/ 1270269 h 6105653"/>
              <a:gd name="connsiteX25" fmla="*/ 9780984 w 12191999"/>
              <a:gd name="connsiteY25" fmla="*/ 1107452 h 6105653"/>
              <a:gd name="connsiteX26" fmla="*/ 9855993 w 12191999"/>
              <a:gd name="connsiteY26" fmla="*/ 991154 h 6105653"/>
              <a:gd name="connsiteX27" fmla="*/ 9991724 w 12191999"/>
              <a:gd name="connsiteY27" fmla="*/ 880670 h 6105653"/>
              <a:gd name="connsiteX28" fmla="*/ 10209609 w 12191999"/>
              <a:gd name="connsiteY28" fmla="*/ 491071 h 6105653"/>
              <a:gd name="connsiteX29" fmla="*/ 10291762 w 12191999"/>
              <a:gd name="connsiteY29" fmla="*/ 421292 h 6105653"/>
              <a:gd name="connsiteX30" fmla="*/ 9973865 w 12191999"/>
              <a:gd name="connsiteY30" fmla="*/ 1531941 h 6105653"/>
              <a:gd name="connsiteX31" fmla="*/ 10106024 w 12191999"/>
              <a:gd name="connsiteY31" fmla="*/ 1188861 h 6105653"/>
              <a:gd name="connsiteX32" fmla="*/ 10081022 w 12191999"/>
              <a:gd name="connsiteY32" fmla="*/ 1421458 h 6105653"/>
              <a:gd name="connsiteX33" fmla="*/ 10170318 w 12191999"/>
              <a:gd name="connsiteY33" fmla="*/ 1549385 h 6105653"/>
              <a:gd name="connsiteX34" fmla="*/ 10198893 w 12191999"/>
              <a:gd name="connsiteY34" fmla="*/ 1549385 h 6105653"/>
              <a:gd name="connsiteX35" fmla="*/ 10281046 w 12191999"/>
              <a:gd name="connsiteY35" fmla="*/ 1453439 h 6105653"/>
              <a:gd name="connsiteX36" fmla="*/ 10334625 w 12191999"/>
              <a:gd name="connsiteY36" fmla="*/ 1398198 h 6105653"/>
              <a:gd name="connsiteX37" fmla="*/ 10527506 w 12191999"/>
              <a:gd name="connsiteY37" fmla="*/ 1247010 h 6105653"/>
              <a:gd name="connsiteX38" fmla="*/ 10548937 w 12191999"/>
              <a:gd name="connsiteY38" fmla="*/ 1354586 h 6105653"/>
              <a:gd name="connsiteX39" fmla="*/ 10588228 w 12191999"/>
              <a:gd name="connsiteY39" fmla="*/ 1395290 h 6105653"/>
              <a:gd name="connsiteX40" fmla="*/ 10645378 w 12191999"/>
              <a:gd name="connsiteY40" fmla="*/ 1366216 h 6105653"/>
              <a:gd name="connsiteX41" fmla="*/ 10820400 w 12191999"/>
              <a:gd name="connsiteY41" fmla="*/ 1031858 h 6105653"/>
              <a:gd name="connsiteX42" fmla="*/ 10956131 w 12191999"/>
              <a:gd name="connsiteY42" fmla="*/ 1005691 h 6105653"/>
              <a:gd name="connsiteX43" fmla="*/ 10977562 w 12191999"/>
              <a:gd name="connsiteY43" fmla="*/ 1069655 h 6105653"/>
              <a:gd name="connsiteX44" fmla="*/ 10966847 w 12191999"/>
              <a:gd name="connsiteY44" fmla="*/ 1142341 h 6105653"/>
              <a:gd name="connsiteX45" fmla="*/ 11074003 w 12191999"/>
              <a:gd name="connsiteY45" fmla="*/ 1084192 h 6105653"/>
              <a:gd name="connsiteX46" fmla="*/ 11181159 w 12191999"/>
              <a:gd name="connsiteY46" fmla="*/ 848688 h 6105653"/>
              <a:gd name="connsiteX47" fmla="*/ 11238309 w 12191999"/>
              <a:gd name="connsiteY47" fmla="*/ 805077 h 6105653"/>
              <a:gd name="connsiteX48" fmla="*/ 11266884 w 12191999"/>
              <a:gd name="connsiteY48" fmla="*/ 863226 h 6105653"/>
              <a:gd name="connsiteX49" fmla="*/ 11277600 w 12191999"/>
              <a:gd name="connsiteY49" fmla="*/ 906838 h 6105653"/>
              <a:gd name="connsiteX50" fmla="*/ 11724084 w 12191999"/>
              <a:gd name="connsiteY50" fmla="*/ 5527 h 6105653"/>
              <a:gd name="connsiteX51" fmla="*/ 11727656 w 12191999"/>
              <a:gd name="connsiteY51" fmla="*/ 209048 h 6105653"/>
              <a:gd name="connsiteX52" fmla="*/ 11656218 w 12191999"/>
              <a:gd name="connsiteY52" fmla="*/ 409663 h 6105653"/>
              <a:gd name="connsiteX53" fmla="*/ 11666934 w 12191999"/>
              <a:gd name="connsiteY53" fmla="*/ 621907 h 6105653"/>
              <a:gd name="connsiteX54" fmla="*/ 11631215 w 12191999"/>
              <a:gd name="connsiteY54" fmla="*/ 822521 h 6105653"/>
              <a:gd name="connsiteX55" fmla="*/ 11631215 w 12191999"/>
              <a:gd name="connsiteY55" fmla="*/ 996969 h 6105653"/>
              <a:gd name="connsiteX56" fmla="*/ 11684793 w 12191999"/>
              <a:gd name="connsiteY56" fmla="*/ 834151 h 6105653"/>
              <a:gd name="connsiteX57" fmla="*/ 11774090 w 12191999"/>
              <a:gd name="connsiteY57" fmla="*/ 773095 h 6105653"/>
              <a:gd name="connsiteX58" fmla="*/ 11856243 w 12191999"/>
              <a:gd name="connsiteY58" fmla="*/ 793447 h 6105653"/>
              <a:gd name="connsiteX59" fmla="*/ 11831240 w 12191999"/>
              <a:gd name="connsiteY59" fmla="*/ 860319 h 6105653"/>
              <a:gd name="connsiteX60" fmla="*/ 11738371 w 12191999"/>
              <a:gd name="connsiteY60" fmla="*/ 938820 h 6105653"/>
              <a:gd name="connsiteX61" fmla="*/ 11795521 w 12191999"/>
              <a:gd name="connsiteY61" fmla="*/ 956264 h 6105653"/>
              <a:gd name="connsiteX62" fmla="*/ 11838384 w 12191999"/>
              <a:gd name="connsiteY62" fmla="*/ 1002784 h 6105653"/>
              <a:gd name="connsiteX63" fmla="*/ 11816952 w 12191999"/>
              <a:gd name="connsiteY63" fmla="*/ 1270269 h 6105653"/>
              <a:gd name="connsiteX64" fmla="*/ 11999118 w 12191999"/>
              <a:gd name="connsiteY64" fmla="*/ 1092915 h 6105653"/>
              <a:gd name="connsiteX65" fmla="*/ 12027693 w 12191999"/>
              <a:gd name="connsiteY65" fmla="*/ 979524 h 6105653"/>
              <a:gd name="connsiteX66" fmla="*/ 12102703 w 12191999"/>
              <a:gd name="connsiteY66" fmla="*/ 953357 h 6105653"/>
              <a:gd name="connsiteX67" fmla="*/ 12120562 w 12191999"/>
              <a:gd name="connsiteY67" fmla="*/ 1005691 h 6105653"/>
              <a:gd name="connsiteX68" fmla="*/ 12056268 w 12191999"/>
              <a:gd name="connsiteY68" fmla="*/ 1267362 h 6105653"/>
              <a:gd name="connsiteX69" fmla="*/ 12081272 w 12191999"/>
              <a:gd name="connsiteY69" fmla="*/ 1310974 h 6105653"/>
              <a:gd name="connsiteX70" fmla="*/ 12191999 w 12191999"/>
              <a:gd name="connsiteY70" fmla="*/ 1008598 h 6105653"/>
              <a:gd name="connsiteX71" fmla="*/ 12191999 w 12191999"/>
              <a:gd name="connsiteY71" fmla="*/ 6105653 h 6105653"/>
              <a:gd name="connsiteX72" fmla="*/ 0 w 12191999"/>
              <a:gd name="connsiteY72" fmla="*/ 6105653 h 6105653"/>
              <a:gd name="connsiteX73" fmla="*/ 0 w 12191999"/>
              <a:gd name="connsiteY73" fmla="*/ 927116 h 6105653"/>
              <a:gd name="connsiteX74" fmla="*/ 61930 w 12191999"/>
              <a:gd name="connsiteY74" fmla="*/ 902578 h 6105653"/>
              <a:gd name="connsiteX75" fmla="*/ 155971 w 12191999"/>
              <a:gd name="connsiteY75" fmla="*/ 883588 h 6105653"/>
              <a:gd name="connsiteX76" fmla="*/ 277414 w 12191999"/>
              <a:gd name="connsiteY76" fmla="*/ 802179 h 6105653"/>
              <a:gd name="connsiteX77" fmla="*/ 638174 w 12191999"/>
              <a:gd name="connsiteY77" fmla="*/ 430025 h 6105653"/>
              <a:gd name="connsiteX78" fmla="*/ 477440 w 12191999"/>
              <a:gd name="connsiteY78" fmla="*/ 784735 h 6105653"/>
              <a:gd name="connsiteX79" fmla="*/ 827483 w 12191999"/>
              <a:gd name="connsiteY79" fmla="*/ 418395 h 6105653"/>
              <a:gd name="connsiteX80" fmla="*/ 956071 w 12191999"/>
              <a:gd name="connsiteY80" fmla="*/ 241040 h 6105653"/>
              <a:gd name="connsiteX81" fmla="*/ 999268 w 12191999"/>
              <a:gd name="connsiteY81" fmla="*/ 192386 h 6105653"/>
              <a:gd name="connsiteX82" fmla="*/ 1031080 w 12191999"/>
              <a:gd name="connsiteY82" fmla="*/ 197429 h 6105653"/>
              <a:gd name="connsiteX83" fmla="*/ 1048940 w 12191999"/>
              <a:gd name="connsiteY83" fmla="*/ 275930 h 6105653"/>
              <a:gd name="connsiteX84" fmla="*/ 1020365 w 12191999"/>
              <a:gd name="connsiteY84" fmla="*/ 517249 h 6105653"/>
              <a:gd name="connsiteX85" fmla="*/ 1256108 w 12191999"/>
              <a:gd name="connsiteY85" fmla="*/ 217780 h 6105653"/>
              <a:gd name="connsiteX86" fmla="*/ 1220389 w 12191999"/>
              <a:gd name="connsiteY86" fmla="*/ 441654 h 6105653"/>
              <a:gd name="connsiteX87" fmla="*/ 1313258 w 12191999"/>
              <a:gd name="connsiteY87" fmla="*/ 505619 h 6105653"/>
              <a:gd name="connsiteX88" fmla="*/ 1463277 w 12191999"/>
              <a:gd name="connsiteY88" fmla="*/ 610287 h 6105653"/>
              <a:gd name="connsiteX89" fmla="*/ 1545430 w 12191999"/>
              <a:gd name="connsiteY89" fmla="*/ 682974 h 6105653"/>
              <a:gd name="connsiteX90" fmla="*/ 1809749 w 12191999"/>
              <a:gd name="connsiteY90" fmla="*/ 712048 h 6105653"/>
              <a:gd name="connsiteX91" fmla="*/ 2099071 w 12191999"/>
              <a:gd name="connsiteY91" fmla="*/ 650992 h 6105653"/>
              <a:gd name="connsiteX92" fmla="*/ 2245518 w 12191999"/>
              <a:gd name="connsiteY92" fmla="*/ 482359 h 6105653"/>
              <a:gd name="connsiteX93" fmla="*/ 2409824 w 12191999"/>
              <a:gd name="connsiteY93" fmla="*/ 531786 h 6105653"/>
              <a:gd name="connsiteX94" fmla="*/ 2309812 w 12191999"/>
              <a:gd name="connsiteY94" fmla="*/ 889403 h 6105653"/>
              <a:gd name="connsiteX95" fmla="*/ 2699146 w 12191999"/>
              <a:gd name="connsiteY95" fmla="*/ 357339 h 6105653"/>
              <a:gd name="connsiteX96" fmla="*/ 2717006 w 12191999"/>
              <a:gd name="connsiteY96" fmla="*/ 447469 h 6105653"/>
              <a:gd name="connsiteX97" fmla="*/ 2938461 w 12191999"/>
              <a:gd name="connsiteY97" fmla="*/ 770197 h 6105653"/>
              <a:gd name="connsiteX98" fmla="*/ 2949178 w 12191999"/>
              <a:gd name="connsiteY98" fmla="*/ 787642 h 6105653"/>
              <a:gd name="connsiteX99" fmla="*/ 3088480 w 12191999"/>
              <a:gd name="connsiteY99" fmla="*/ 842883 h 6105653"/>
              <a:gd name="connsiteX100" fmla="*/ 3109911 w 12191999"/>
              <a:gd name="connsiteY100" fmla="*/ 1017331 h 6105653"/>
              <a:gd name="connsiteX101" fmla="*/ 3077765 w 12191999"/>
              <a:gd name="connsiteY101" fmla="*/ 1162704 h 6105653"/>
              <a:gd name="connsiteX102" fmla="*/ 3117055 w 12191999"/>
              <a:gd name="connsiteY102" fmla="*/ 1319707 h 6105653"/>
              <a:gd name="connsiteX103" fmla="*/ 3099196 w 12191999"/>
              <a:gd name="connsiteY103" fmla="*/ 1459264 h 6105653"/>
              <a:gd name="connsiteX104" fmla="*/ 3124198 w 12191999"/>
              <a:gd name="connsiteY104" fmla="*/ 1578470 h 6105653"/>
              <a:gd name="connsiteX105" fmla="*/ 3242071 w 12191999"/>
              <a:gd name="connsiteY105" fmla="*/ 1462171 h 6105653"/>
              <a:gd name="connsiteX106" fmla="*/ 3242071 w 12191999"/>
              <a:gd name="connsiteY106" fmla="*/ 1299354 h 6105653"/>
              <a:gd name="connsiteX107" fmla="*/ 3317080 w 12191999"/>
              <a:gd name="connsiteY107" fmla="*/ 1183056 h 6105653"/>
              <a:gd name="connsiteX108" fmla="*/ 3452811 w 12191999"/>
              <a:gd name="connsiteY108" fmla="*/ 1072572 h 6105653"/>
              <a:gd name="connsiteX109" fmla="*/ 3670696 w 12191999"/>
              <a:gd name="connsiteY109" fmla="*/ 682973 h 6105653"/>
              <a:gd name="connsiteX110" fmla="*/ 3752849 w 12191999"/>
              <a:gd name="connsiteY110" fmla="*/ 613194 h 6105653"/>
              <a:gd name="connsiteX111" fmla="*/ 3434952 w 12191999"/>
              <a:gd name="connsiteY111" fmla="*/ 1723843 h 6105653"/>
              <a:gd name="connsiteX112" fmla="*/ 3567111 w 12191999"/>
              <a:gd name="connsiteY112" fmla="*/ 1380763 h 6105653"/>
              <a:gd name="connsiteX113" fmla="*/ 3542109 w 12191999"/>
              <a:gd name="connsiteY113" fmla="*/ 1613360 h 6105653"/>
              <a:gd name="connsiteX114" fmla="*/ 3631405 w 12191999"/>
              <a:gd name="connsiteY114" fmla="*/ 1741287 h 6105653"/>
              <a:gd name="connsiteX115" fmla="*/ 3659980 w 12191999"/>
              <a:gd name="connsiteY115" fmla="*/ 1741287 h 6105653"/>
              <a:gd name="connsiteX116" fmla="*/ 3742133 w 12191999"/>
              <a:gd name="connsiteY116" fmla="*/ 1645341 h 6105653"/>
              <a:gd name="connsiteX117" fmla="*/ 3795712 w 12191999"/>
              <a:gd name="connsiteY117" fmla="*/ 1590100 h 6105653"/>
              <a:gd name="connsiteX118" fmla="*/ 3988593 w 12191999"/>
              <a:gd name="connsiteY118" fmla="*/ 1438912 h 6105653"/>
              <a:gd name="connsiteX119" fmla="*/ 4010024 w 12191999"/>
              <a:gd name="connsiteY119" fmla="*/ 1546488 h 6105653"/>
              <a:gd name="connsiteX120" fmla="*/ 4049315 w 12191999"/>
              <a:gd name="connsiteY120" fmla="*/ 1587192 h 6105653"/>
              <a:gd name="connsiteX121" fmla="*/ 4106465 w 12191999"/>
              <a:gd name="connsiteY121" fmla="*/ 1558118 h 6105653"/>
              <a:gd name="connsiteX122" fmla="*/ 4281487 w 12191999"/>
              <a:gd name="connsiteY122" fmla="*/ 1223760 h 6105653"/>
              <a:gd name="connsiteX123" fmla="*/ 4417219 w 12191999"/>
              <a:gd name="connsiteY123" fmla="*/ 1197593 h 6105653"/>
              <a:gd name="connsiteX124" fmla="*/ 4438649 w 12191999"/>
              <a:gd name="connsiteY124" fmla="*/ 1261557 h 6105653"/>
              <a:gd name="connsiteX125" fmla="*/ 4427935 w 12191999"/>
              <a:gd name="connsiteY125" fmla="*/ 1334243 h 6105653"/>
              <a:gd name="connsiteX126" fmla="*/ 4535090 w 12191999"/>
              <a:gd name="connsiteY126" fmla="*/ 1276094 h 6105653"/>
              <a:gd name="connsiteX127" fmla="*/ 4642246 w 12191999"/>
              <a:gd name="connsiteY127" fmla="*/ 1040590 h 6105653"/>
              <a:gd name="connsiteX128" fmla="*/ 4699396 w 12191999"/>
              <a:gd name="connsiteY128" fmla="*/ 996979 h 6105653"/>
              <a:gd name="connsiteX129" fmla="*/ 4727971 w 12191999"/>
              <a:gd name="connsiteY129" fmla="*/ 1055128 h 6105653"/>
              <a:gd name="connsiteX130" fmla="*/ 4738688 w 12191999"/>
              <a:gd name="connsiteY130" fmla="*/ 1098740 h 6105653"/>
              <a:gd name="connsiteX131" fmla="*/ 5185172 w 12191999"/>
              <a:gd name="connsiteY131" fmla="*/ 197429 h 6105653"/>
              <a:gd name="connsiteX132" fmla="*/ 5188744 w 12191999"/>
              <a:gd name="connsiteY132" fmla="*/ 400950 h 6105653"/>
              <a:gd name="connsiteX133" fmla="*/ 5117306 w 12191999"/>
              <a:gd name="connsiteY133" fmla="*/ 601565 h 6105653"/>
              <a:gd name="connsiteX134" fmla="*/ 5128021 w 12191999"/>
              <a:gd name="connsiteY134" fmla="*/ 813809 h 6105653"/>
              <a:gd name="connsiteX135" fmla="*/ 5092302 w 12191999"/>
              <a:gd name="connsiteY135" fmla="*/ 1014423 h 6105653"/>
              <a:gd name="connsiteX136" fmla="*/ 5092302 w 12191999"/>
              <a:gd name="connsiteY136" fmla="*/ 1188871 h 6105653"/>
              <a:gd name="connsiteX137" fmla="*/ 5145880 w 12191999"/>
              <a:gd name="connsiteY137" fmla="*/ 1026053 h 6105653"/>
              <a:gd name="connsiteX138" fmla="*/ 5235177 w 12191999"/>
              <a:gd name="connsiteY138" fmla="*/ 964997 h 6105653"/>
              <a:gd name="connsiteX139" fmla="*/ 5317331 w 12191999"/>
              <a:gd name="connsiteY139" fmla="*/ 985349 h 6105653"/>
              <a:gd name="connsiteX140" fmla="*/ 5292327 w 12191999"/>
              <a:gd name="connsiteY140" fmla="*/ 1052221 h 6105653"/>
              <a:gd name="connsiteX141" fmla="*/ 5199458 w 12191999"/>
              <a:gd name="connsiteY141" fmla="*/ 1130722 h 6105653"/>
              <a:gd name="connsiteX142" fmla="*/ 5256608 w 12191999"/>
              <a:gd name="connsiteY142" fmla="*/ 1148166 h 6105653"/>
              <a:gd name="connsiteX143" fmla="*/ 5299471 w 12191999"/>
              <a:gd name="connsiteY143" fmla="*/ 1194686 h 6105653"/>
              <a:gd name="connsiteX144" fmla="*/ 5278039 w 12191999"/>
              <a:gd name="connsiteY144" fmla="*/ 1462171 h 6105653"/>
              <a:gd name="connsiteX145" fmla="*/ 5460205 w 12191999"/>
              <a:gd name="connsiteY145" fmla="*/ 1284817 h 6105653"/>
              <a:gd name="connsiteX146" fmla="*/ 5488780 w 12191999"/>
              <a:gd name="connsiteY146" fmla="*/ 1171426 h 6105653"/>
              <a:gd name="connsiteX147" fmla="*/ 5539513 w 12191999"/>
              <a:gd name="connsiteY147" fmla="*/ 1140353 h 6105653"/>
              <a:gd name="connsiteX148" fmla="*/ 5552720 w 12191999"/>
              <a:gd name="connsiteY148" fmla="*/ 1143022 h 6105653"/>
              <a:gd name="connsiteX149" fmla="*/ 5574208 w 12191999"/>
              <a:gd name="connsiteY149" fmla="*/ 1115811 h 6105653"/>
              <a:gd name="connsiteX150" fmla="*/ 5734050 w 12191999"/>
              <a:gd name="connsiteY150" fmla="*/ 1075470 h 6105653"/>
              <a:gd name="connsiteX151" fmla="*/ 5798343 w 12191999"/>
              <a:gd name="connsiteY151" fmla="*/ 1020228 h 6105653"/>
              <a:gd name="connsiteX152" fmla="*/ 5884068 w 12191999"/>
              <a:gd name="connsiteY152" fmla="*/ 883578 h 6105653"/>
              <a:gd name="connsiteX153" fmla="*/ 6066234 w 12191999"/>
              <a:gd name="connsiteY153" fmla="*/ 645166 h 6105653"/>
              <a:gd name="connsiteX154" fmla="*/ 6109096 w 12191999"/>
              <a:gd name="connsiteY154" fmla="*/ 732391 h 6105653"/>
              <a:gd name="connsiteX155" fmla="*/ 5998368 w 12191999"/>
              <a:gd name="connsiteY155" fmla="*/ 985338 h 6105653"/>
              <a:gd name="connsiteX156" fmla="*/ 5969793 w 12191999"/>
              <a:gd name="connsiteY156" fmla="*/ 1168509 h 6105653"/>
              <a:gd name="connsiteX157" fmla="*/ 6162674 w 12191999"/>
              <a:gd name="connsiteY157" fmla="*/ 909745 h 6105653"/>
              <a:gd name="connsiteX158" fmla="*/ 6412705 w 12191999"/>
              <a:gd name="connsiteY158" fmla="*/ 659704 h 6105653"/>
              <a:gd name="connsiteX159" fmla="*/ 6366271 w 12191999"/>
              <a:gd name="connsiteY159" fmla="*/ 851596 h 6105653"/>
              <a:gd name="connsiteX160" fmla="*/ 6398418 w 12191999"/>
              <a:gd name="connsiteY160" fmla="*/ 860319 h 6105653"/>
              <a:gd name="connsiteX161" fmla="*/ 6694884 w 12191999"/>
              <a:gd name="connsiteY161" fmla="*/ 691686 h 6105653"/>
              <a:gd name="connsiteX162" fmla="*/ 6816327 w 12191999"/>
              <a:gd name="connsiteY162" fmla="*/ 610277 h 6105653"/>
              <a:gd name="connsiteX163" fmla="*/ 7177087 w 12191999"/>
              <a:gd name="connsiteY163" fmla="*/ 238123 h 6105653"/>
              <a:gd name="connsiteX164" fmla="*/ 7016353 w 12191999"/>
              <a:gd name="connsiteY164" fmla="*/ 592833 h 6105653"/>
              <a:gd name="connsiteX165" fmla="*/ 7366396 w 12191999"/>
              <a:gd name="connsiteY165" fmla="*/ 226493 h 6105653"/>
              <a:gd name="connsiteX166" fmla="*/ 7494984 w 12191999"/>
              <a:gd name="connsiteY166" fmla="*/ 49138 h 6105653"/>
              <a:gd name="connsiteX167" fmla="*/ 7538181 w 12191999"/>
              <a:gd name="connsiteY167" fmla="*/ 484 h 6105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12191999" h="6105653">
                <a:moveTo>
                  <a:pt x="7538181" y="484"/>
                </a:moveTo>
                <a:cubicBezTo>
                  <a:pt x="7546999" y="-833"/>
                  <a:pt x="7557492" y="439"/>
                  <a:pt x="7569993" y="5527"/>
                </a:cubicBezTo>
                <a:cubicBezTo>
                  <a:pt x="7612855" y="22971"/>
                  <a:pt x="7598567" y="54953"/>
                  <a:pt x="7587853" y="84028"/>
                </a:cubicBezTo>
                <a:cubicBezTo>
                  <a:pt x="7559278" y="153806"/>
                  <a:pt x="7559278" y="229401"/>
                  <a:pt x="7559278" y="325347"/>
                </a:cubicBezTo>
                <a:cubicBezTo>
                  <a:pt x="7695009" y="243938"/>
                  <a:pt x="7652146" y="95658"/>
                  <a:pt x="7795021" y="25878"/>
                </a:cubicBezTo>
                <a:cubicBezTo>
                  <a:pt x="7820024" y="113102"/>
                  <a:pt x="7770018" y="179974"/>
                  <a:pt x="7759302" y="249752"/>
                </a:cubicBezTo>
                <a:cubicBezTo>
                  <a:pt x="7748587" y="313717"/>
                  <a:pt x="7773590" y="328254"/>
                  <a:pt x="7852171" y="313717"/>
                </a:cubicBezTo>
                <a:cubicBezTo>
                  <a:pt x="7973615" y="290457"/>
                  <a:pt x="8034337" y="325347"/>
                  <a:pt x="8002190" y="418385"/>
                </a:cubicBezTo>
                <a:cubicBezTo>
                  <a:pt x="7970043" y="505609"/>
                  <a:pt x="8016478" y="514331"/>
                  <a:pt x="8084343" y="491072"/>
                </a:cubicBezTo>
                <a:cubicBezTo>
                  <a:pt x="8184355" y="456182"/>
                  <a:pt x="8262937" y="493979"/>
                  <a:pt x="8348662" y="520146"/>
                </a:cubicBezTo>
                <a:cubicBezTo>
                  <a:pt x="8477249" y="560851"/>
                  <a:pt x="8541543" y="543406"/>
                  <a:pt x="8637984" y="459090"/>
                </a:cubicBezTo>
                <a:cubicBezTo>
                  <a:pt x="8691561" y="409663"/>
                  <a:pt x="8737996" y="360236"/>
                  <a:pt x="8784431" y="290457"/>
                </a:cubicBezTo>
                <a:cubicBezTo>
                  <a:pt x="8809434" y="450367"/>
                  <a:pt x="8895158" y="284642"/>
                  <a:pt x="8948737" y="339884"/>
                </a:cubicBezTo>
                <a:cubicBezTo>
                  <a:pt x="8970168" y="453274"/>
                  <a:pt x="8798717" y="543406"/>
                  <a:pt x="8848725" y="697501"/>
                </a:cubicBezTo>
                <a:cubicBezTo>
                  <a:pt x="8995171" y="511424"/>
                  <a:pt x="9041606" y="302087"/>
                  <a:pt x="9238059" y="165437"/>
                </a:cubicBezTo>
                <a:cubicBezTo>
                  <a:pt x="9280921" y="197419"/>
                  <a:pt x="9238059" y="229401"/>
                  <a:pt x="9255919" y="255567"/>
                </a:cubicBezTo>
                <a:cubicBezTo>
                  <a:pt x="9266634" y="255567"/>
                  <a:pt x="9198767" y="560851"/>
                  <a:pt x="9477374" y="578295"/>
                </a:cubicBezTo>
                <a:cubicBezTo>
                  <a:pt x="9477374" y="584110"/>
                  <a:pt x="9477374" y="589925"/>
                  <a:pt x="9488091" y="595740"/>
                </a:cubicBezTo>
                <a:cubicBezTo>
                  <a:pt x="9527380" y="627722"/>
                  <a:pt x="9620249" y="598648"/>
                  <a:pt x="9627393" y="650981"/>
                </a:cubicBezTo>
                <a:cubicBezTo>
                  <a:pt x="9634537" y="709131"/>
                  <a:pt x="9666684" y="764373"/>
                  <a:pt x="9648824" y="825429"/>
                </a:cubicBezTo>
                <a:cubicBezTo>
                  <a:pt x="9634537" y="871948"/>
                  <a:pt x="9616678" y="921374"/>
                  <a:pt x="9616678" y="970802"/>
                </a:cubicBezTo>
                <a:cubicBezTo>
                  <a:pt x="9616678" y="1023136"/>
                  <a:pt x="9495233" y="1095822"/>
                  <a:pt x="9655968" y="1127805"/>
                </a:cubicBezTo>
                <a:cubicBezTo>
                  <a:pt x="9663111" y="1127805"/>
                  <a:pt x="9645252" y="1217935"/>
                  <a:pt x="9638109" y="1267362"/>
                </a:cubicBezTo>
                <a:cubicBezTo>
                  <a:pt x="9630965" y="1308066"/>
                  <a:pt x="9598818" y="1357494"/>
                  <a:pt x="9663111" y="1386568"/>
                </a:cubicBezTo>
                <a:cubicBezTo>
                  <a:pt x="9702403" y="1401105"/>
                  <a:pt x="9773840" y="1331326"/>
                  <a:pt x="9780984" y="1270269"/>
                </a:cubicBezTo>
                <a:cubicBezTo>
                  <a:pt x="9788127" y="1215028"/>
                  <a:pt x="9795271" y="1159787"/>
                  <a:pt x="9780984" y="1107452"/>
                </a:cubicBezTo>
                <a:cubicBezTo>
                  <a:pt x="9763125" y="1043488"/>
                  <a:pt x="9791699" y="1008598"/>
                  <a:pt x="9855993" y="991154"/>
                </a:cubicBezTo>
                <a:cubicBezTo>
                  <a:pt x="9923858" y="970802"/>
                  <a:pt x="9959577" y="933005"/>
                  <a:pt x="9991724" y="880670"/>
                </a:cubicBezTo>
                <a:cubicBezTo>
                  <a:pt x="10070305" y="752742"/>
                  <a:pt x="10163174" y="630630"/>
                  <a:pt x="10209609" y="491071"/>
                </a:cubicBezTo>
                <a:cubicBezTo>
                  <a:pt x="10216753" y="464905"/>
                  <a:pt x="10231040" y="432923"/>
                  <a:pt x="10291762" y="421292"/>
                </a:cubicBezTo>
                <a:cubicBezTo>
                  <a:pt x="10198893" y="799262"/>
                  <a:pt x="9959577" y="1142341"/>
                  <a:pt x="9973865" y="1531941"/>
                </a:cubicBezTo>
                <a:cubicBezTo>
                  <a:pt x="10048874" y="1427272"/>
                  <a:pt x="10052446" y="1302252"/>
                  <a:pt x="10106024" y="1188861"/>
                </a:cubicBezTo>
                <a:cubicBezTo>
                  <a:pt x="10145315" y="1270269"/>
                  <a:pt x="10102453" y="1345863"/>
                  <a:pt x="10081022" y="1421458"/>
                </a:cubicBezTo>
                <a:cubicBezTo>
                  <a:pt x="10063162" y="1485421"/>
                  <a:pt x="10059590" y="1543570"/>
                  <a:pt x="10170318" y="1549385"/>
                </a:cubicBezTo>
                <a:cubicBezTo>
                  <a:pt x="10181034" y="1549385"/>
                  <a:pt x="10188178" y="1549385"/>
                  <a:pt x="10198893" y="1549385"/>
                </a:cubicBezTo>
                <a:cubicBezTo>
                  <a:pt x="10245327" y="1526126"/>
                  <a:pt x="10266759" y="1494144"/>
                  <a:pt x="10281046" y="1453439"/>
                </a:cubicBezTo>
                <a:cubicBezTo>
                  <a:pt x="10288190" y="1430180"/>
                  <a:pt x="10302477" y="1398198"/>
                  <a:pt x="10334625" y="1398198"/>
                </a:cubicBezTo>
                <a:cubicBezTo>
                  <a:pt x="10456068" y="1401105"/>
                  <a:pt x="10491787" y="1322604"/>
                  <a:pt x="10527506" y="1247010"/>
                </a:cubicBezTo>
                <a:cubicBezTo>
                  <a:pt x="10588228" y="1287714"/>
                  <a:pt x="10545365" y="1322604"/>
                  <a:pt x="10548937" y="1354586"/>
                </a:cubicBezTo>
                <a:cubicBezTo>
                  <a:pt x="10552509" y="1374938"/>
                  <a:pt x="10556080" y="1395290"/>
                  <a:pt x="10588228" y="1395290"/>
                </a:cubicBezTo>
                <a:cubicBezTo>
                  <a:pt x="10613230" y="1395290"/>
                  <a:pt x="10645378" y="1386568"/>
                  <a:pt x="10645378" y="1366216"/>
                </a:cubicBezTo>
                <a:cubicBezTo>
                  <a:pt x="10648949" y="1238288"/>
                  <a:pt x="10820400" y="1165601"/>
                  <a:pt x="10820400" y="1031858"/>
                </a:cubicBezTo>
                <a:cubicBezTo>
                  <a:pt x="10820400" y="950449"/>
                  <a:pt x="10916840" y="1072563"/>
                  <a:pt x="10956131" y="1005691"/>
                </a:cubicBezTo>
                <a:cubicBezTo>
                  <a:pt x="10966847" y="991154"/>
                  <a:pt x="10981133" y="1046395"/>
                  <a:pt x="10977562" y="1069655"/>
                </a:cubicBezTo>
                <a:cubicBezTo>
                  <a:pt x="10973991" y="1092915"/>
                  <a:pt x="10948987" y="1113267"/>
                  <a:pt x="10966847" y="1142341"/>
                </a:cubicBezTo>
                <a:cubicBezTo>
                  <a:pt x="11031140" y="1156879"/>
                  <a:pt x="11056143" y="1119081"/>
                  <a:pt x="11074003" y="1084192"/>
                </a:cubicBezTo>
                <a:cubicBezTo>
                  <a:pt x="11116865" y="1008598"/>
                  <a:pt x="11166871" y="933005"/>
                  <a:pt x="11181159" y="848688"/>
                </a:cubicBezTo>
                <a:cubicBezTo>
                  <a:pt x="11184730" y="819614"/>
                  <a:pt x="11202590" y="802169"/>
                  <a:pt x="11238309" y="805077"/>
                </a:cubicBezTo>
                <a:cubicBezTo>
                  <a:pt x="11284744" y="810891"/>
                  <a:pt x="11270456" y="839966"/>
                  <a:pt x="11266884" y="863226"/>
                </a:cubicBezTo>
                <a:cubicBezTo>
                  <a:pt x="11263312" y="877763"/>
                  <a:pt x="11252596" y="892300"/>
                  <a:pt x="11277600" y="906838"/>
                </a:cubicBezTo>
                <a:cubicBezTo>
                  <a:pt x="11531203" y="566666"/>
                  <a:pt x="11516915" y="386403"/>
                  <a:pt x="11724084" y="5527"/>
                </a:cubicBezTo>
                <a:cubicBezTo>
                  <a:pt x="11763375" y="89842"/>
                  <a:pt x="11734800" y="150899"/>
                  <a:pt x="11727656" y="209048"/>
                </a:cubicBezTo>
                <a:cubicBezTo>
                  <a:pt x="11709796" y="354421"/>
                  <a:pt x="11677649" y="264290"/>
                  <a:pt x="11656218" y="409663"/>
                </a:cubicBezTo>
                <a:cubicBezTo>
                  <a:pt x="11645503" y="479442"/>
                  <a:pt x="11609784" y="543406"/>
                  <a:pt x="11666934" y="621907"/>
                </a:cubicBezTo>
                <a:cubicBezTo>
                  <a:pt x="11706225" y="674241"/>
                  <a:pt x="11663362" y="758557"/>
                  <a:pt x="11631215" y="822521"/>
                </a:cubicBezTo>
                <a:cubicBezTo>
                  <a:pt x="11602640" y="874856"/>
                  <a:pt x="11595497" y="927190"/>
                  <a:pt x="11631215" y="996969"/>
                </a:cubicBezTo>
                <a:cubicBezTo>
                  <a:pt x="11652646" y="933005"/>
                  <a:pt x="11670505" y="883578"/>
                  <a:pt x="11684793" y="834151"/>
                </a:cubicBezTo>
                <a:cubicBezTo>
                  <a:pt x="11695509" y="793447"/>
                  <a:pt x="11720512" y="770187"/>
                  <a:pt x="11774090" y="773095"/>
                </a:cubicBezTo>
                <a:cubicBezTo>
                  <a:pt x="11802665" y="773095"/>
                  <a:pt x="11841956" y="764373"/>
                  <a:pt x="11856243" y="793447"/>
                </a:cubicBezTo>
                <a:cubicBezTo>
                  <a:pt x="11870531" y="816706"/>
                  <a:pt x="11856243" y="848688"/>
                  <a:pt x="11831240" y="860319"/>
                </a:cubicBezTo>
                <a:cubicBezTo>
                  <a:pt x="11784806" y="874856"/>
                  <a:pt x="11741944" y="889393"/>
                  <a:pt x="11738371" y="938820"/>
                </a:cubicBezTo>
                <a:cubicBezTo>
                  <a:pt x="11731228" y="1005691"/>
                  <a:pt x="11759802" y="967894"/>
                  <a:pt x="11795521" y="956264"/>
                </a:cubicBezTo>
                <a:cubicBezTo>
                  <a:pt x="11834812" y="944634"/>
                  <a:pt x="11845527" y="979524"/>
                  <a:pt x="11838384" y="1002784"/>
                </a:cubicBezTo>
                <a:cubicBezTo>
                  <a:pt x="11806237" y="1090007"/>
                  <a:pt x="11863387" y="1180138"/>
                  <a:pt x="11816952" y="1270269"/>
                </a:cubicBezTo>
                <a:cubicBezTo>
                  <a:pt x="11931252" y="1247010"/>
                  <a:pt x="11981259" y="1197583"/>
                  <a:pt x="11999118" y="1092915"/>
                </a:cubicBezTo>
                <a:cubicBezTo>
                  <a:pt x="12002690" y="1055118"/>
                  <a:pt x="11995547" y="1014413"/>
                  <a:pt x="12027693" y="979524"/>
                </a:cubicBezTo>
                <a:cubicBezTo>
                  <a:pt x="12045553" y="959172"/>
                  <a:pt x="12066984" y="938820"/>
                  <a:pt x="12102703" y="953357"/>
                </a:cubicBezTo>
                <a:cubicBezTo>
                  <a:pt x="12127705" y="962080"/>
                  <a:pt x="12127705" y="985338"/>
                  <a:pt x="12120562" y="1005691"/>
                </a:cubicBezTo>
                <a:cubicBezTo>
                  <a:pt x="12081272" y="1090007"/>
                  <a:pt x="12070555" y="1180138"/>
                  <a:pt x="12056268" y="1267362"/>
                </a:cubicBezTo>
                <a:cubicBezTo>
                  <a:pt x="12052697" y="1281899"/>
                  <a:pt x="12045553" y="1296437"/>
                  <a:pt x="12081272" y="1310974"/>
                </a:cubicBezTo>
                <a:cubicBezTo>
                  <a:pt x="12113418" y="1209213"/>
                  <a:pt x="12156280" y="1110359"/>
                  <a:pt x="12191999" y="1008598"/>
                </a:cubicBezTo>
                <a:lnTo>
                  <a:pt x="12191999" y="6105653"/>
                </a:lnTo>
                <a:lnTo>
                  <a:pt x="0" y="6105653"/>
                </a:lnTo>
                <a:lnTo>
                  <a:pt x="0" y="927116"/>
                </a:lnTo>
                <a:lnTo>
                  <a:pt x="61930" y="902578"/>
                </a:lnTo>
                <a:cubicBezTo>
                  <a:pt x="91454" y="894128"/>
                  <a:pt x="122931" y="887949"/>
                  <a:pt x="155971" y="883588"/>
                </a:cubicBezTo>
                <a:cubicBezTo>
                  <a:pt x="223837" y="877773"/>
                  <a:pt x="245268" y="839976"/>
                  <a:pt x="277414" y="802179"/>
                </a:cubicBezTo>
                <a:cubicBezTo>
                  <a:pt x="388143" y="674251"/>
                  <a:pt x="488155" y="537601"/>
                  <a:pt x="638174" y="430025"/>
                </a:cubicBezTo>
                <a:cubicBezTo>
                  <a:pt x="620315" y="555046"/>
                  <a:pt x="520302" y="653899"/>
                  <a:pt x="477440" y="784735"/>
                </a:cubicBezTo>
                <a:cubicBezTo>
                  <a:pt x="641746" y="680066"/>
                  <a:pt x="727471" y="543415"/>
                  <a:pt x="827483" y="418395"/>
                </a:cubicBezTo>
                <a:cubicBezTo>
                  <a:pt x="873917" y="360246"/>
                  <a:pt x="931068" y="307912"/>
                  <a:pt x="956071" y="241040"/>
                </a:cubicBezTo>
                <a:cubicBezTo>
                  <a:pt x="961429" y="223595"/>
                  <a:pt x="972814" y="196338"/>
                  <a:pt x="999268" y="192386"/>
                </a:cubicBezTo>
                <a:cubicBezTo>
                  <a:pt x="1008086" y="191069"/>
                  <a:pt x="1018579" y="192341"/>
                  <a:pt x="1031080" y="197429"/>
                </a:cubicBezTo>
                <a:cubicBezTo>
                  <a:pt x="1073942" y="214873"/>
                  <a:pt x="1059654" y="246855"/>
                  <a:pt x="1048940" y="275930"/>
                </a:cubicBezTo>
                <a:cubicBezTo>
                  <a:pt x="1020365" y="345708"/>
                  <a:pt x="1020365" y="421303"/>
                  <a:pt x="1020365" y="517249"/>
                </a:cubicBezTo>
                <a:cubicBezTo>
                  <a:pt x="1156096" y="435840"/>
                  <a:pt x="1113233" y="287560"/>
                  <a:pt x="1256108" y="217780"/>
                </a:cubicBezTo>
                <a:cubicBezTo>
                  <a:pt x="1281111" y="305004"/>
                  <a:pt x="1231105" y="371876"/>
                  <a:pt x="1220389" y="441654"/>
                </a:cubicBezTo>
                <a:cubicBezTo>
                  <a:pt x="1209674" y="505619"/>
                  <a:pt x="1234677" y="520156"/>
                  <a:pt x="1313258" y="505619"/>
                </a:cubicBezTo>
                <a:cubicBezTo>
                  <a:pt x="1434702" y="482359"/>
                  <a:pt x="1495424" y="517249"/>
                  <a:pt x="1463277" y="610287"/>
                </a:cubicBezTo>
                <a:cubicBezTo>
                  <a:pt x="1431130" y="697511"/>
                  <a:pt x="1477565" y="706233"/>
                  <a:pt x="1545430" y="682974"/>
                </a:cubicBezTo>
                <a:cubicBezTo>
                  <a:pt x="1645442" y="648084"/>
                  <a:pt x="1724024" y="685881"/>
                  <a:pt x="1809749" y="712048"/>
                </a:cubicBezTo>
                <a:cubicBezTo>
                  <a:pt x="1938336" y="752753"/>
                  <a:pt x="2002630" y="735308"/>
                  <a:pt x="2099071" y="650992"/>
                </a:cubicBezTo>
                <a:cubicBezTo>
                  <a:pt x="2152648" y="601565"/>
                  <a:pt x="2199083" y="552138"/>
                  <a:pt x="2245518" y="482359"/>
                </a:cubicBezTo>
                <a:cubicBezTo>
                  <a:pt x="2270521" y="642269"/>
                  <a:pt x="2356245" y="476544"/>
                  <a:pt x="2409824" y="531786"/>
                </a:cubicBezTo>
                <a:cubicBezTo>
                  <a:pt x="2431255" y="645176"/>
                  <a:pt x="2259804" y="735308"/>
                  <a:pt x="2309812" y="889403"/>
                </a:cubicBezTo>
                <a:cubicBezTo>
                  <a:pt x="2456258" y="703326"/>
                  <a:pt x="2502693" y="493989"/>
                  <a:pt x="2699146" y="357339"/>
                </a:cubicBezTo>
                <a:cubicBezTo>
                  <a:pt x="2742008" y="389321"/>
                  <a:pt x="2699146" y="421303"/>
                  <a:pt x="2717006" y="447469"/>
                </a:cubicBezTo>
                <a:cubicBezTo>
                  <a:pt x="2727721" y="447469"/>
                  <a:pt x="2659854" y="752753"/>
                  <a:pt x="2938461" y="770197"/>
                </a:cubicBezTo>
                <a:cubicBezTo>
                  <a:pt x="2938461" y="776012"/>
                  <a:pt x="2938461" y="781827"/>
                  <a:pt x="2949178" y="787642"/>
                </a:cubicBezTo>
                <a:cubicBezTo>
                  <a:pt x="2988467" y="819624"/>
                  <a:pt x="3081336" y="790550"/>
                  <a:pt x="3088480" y="842883"/>
                </a:cubicBezTo>
                <a:cubicBezTo>
                  <a:pt x="3095624" y="901033"/>
                  <a:pt x="3127771" y="956275"/>
                  <a:pt x="3109911" y="1017331"/>
                </a:cubicBezTo>
                <a:cubicBezTo>
                  <a:pt x="3095624" y="1063850"/>
                  <a:pt x="3077765" y="1113276"/>
                  <a:pt x="3077765" y="1162704"/>
                </a:cubicBezTo>
                <a:cubicBezTo>
                  <a:pt x="3077765" y="1215038"/>
                  <a:pt x="2956320" y="1287724"/>
                  <a:pt x="3117055" y="1319707"/>
                </a:cubicBezTo>
                <a:cubicBezTo>
                  <a:pt x="3124198" y="1319707"/>
                  <a:pt x="3106339" y="1409837"/>
                  <a:pt x="3099196" y="1459264"/>
                </a:cubicBezTo>
                <a:cubicBezTo>
                  <a:pt x="3092052" y="1499968"/>
                  <a:pt x="3059905" y="1549396"/>
                  <a:pt x="3124198" y="1578470"/>
                </a:cubicBezTo>
                <a:cubicBezTo>
                  <a:pt x="3163490" y="1593007"/>
                  <a:pt x="3234927" y="1523228"/>
                  <a:pt x="3242071" y="1462171"/>
                </a:cubicBezTo>
                <a:cubicBezTo>
                  <a:pt x="3249214" y="1406930"/>
                  <a:pt x="3256358" y="1351689"/>
                  <a:pt x="3242071" y="1299354"/>
                </a:cubicBezTo>
                <a:cubicBezTo>
                  <a:pt x="3224212" y="1235390"/>
                  <a:pt x="3252786" y="1200500"/>
                  <a:pt x="3317080" y="1183056"/>
                </a:cubicBezTo>
                <a:cubicBezTo>
                  <a:pt x="3384945" y="1162704"/>
                  <a:pt x="3420664" y="1124907"/>
                  <a:pt x="3452811" y="1072572"/>
                </a:cubicBezTo>
                <a:cubicBezTo>
                  <a:pt x="3531392" y="944644"/>
                  <a:pt x="3624261" y="822532"/>
                  <a:pt x="3670696" y="682973"/>
                </a:cubicBezTo>
                <a:cubicBezTo>
                  <a:pt x="3677840" y="656807"/>
                  <a:pt x="3692127" y="624825"/>
                  <a:pt x="3752849" y="613194"/>
                </a:cubicBezTo>
                <a:cubicBezTo>
                  <a:pt x="3659980" y="991164"/>
                  <a:pt x="3420664" y="1334243"/>
                  <a:pt x="3434952" y="1723843"/>
                </a:cubicBezTo>
                <a:cubicBezTo>
                  <a:pt x="3509961" y="1619174"/>
                  <a:pt x="3513533" y="1494154"/>
                  <a:pt x="3567111" y="1380763"/>
                </a:cubicBezTo>
                <a:cubicBezTo>
                  <a:pt x="3606402" y="1462171"/>
                  <a:pt x="3563540" y="1537765"/>
                  <a:pt x="3542109" y="1613360"/>
                </a:cubicBezTo>
                <a:cubicBezTo>
                  <a:pt x="3524249" y="1677323"/>
                  <a:pt x="3520677" y="1735472"/>
                  <a:pt x="3631405" y="1741287"/>
                </a:cubicBezTo>
                <a:cubicBezTo>
                  <a:pt x="3642121" y="1741287"/>
                  <a:pt x="3649265" y="1741287"/>
                  <a:pt x="3659980" y="1741287"/>
                </a:cubicBezTo>
                <a:cubicBezTo>
                  <a:pt x="3706414" y="1718028"/>
                  <a:pt x="3727846" y="1686046"/>
                  <a:pt x="3742133" y="1645341"/>
                </a:cubicBezTo>
                <a:cubicBezTo>
                  <a:pt x="3749277" y="1622082"/>
                  <a:pt x="3763564" y="1590100"/>
                  <a:pt x="3795712" y="1590100"/>
                </a:cubicBezTo>
                <a:cubicBezTo>
                  <a:pt x="3917155" y="1593007"/>
                  <a:pt x="3952874" y="1514506"/>
                  <a:pt x="3988593" y="1438912"/>
                </a:cubicBezTo>
                <a:cubicBezTo>
                  <a:pt x="4049315" y="1479616"/>
                  <a:pt x="4006452" y="1514506"/>
                  <a:pt x="4010024" y="1546488"/>
                </a:cubicBezTo>
                <a:cubicBezTo>
                  <a:pt x="4013596" y="1566840"/>
                  <a:pt x="4017167" y="1587192"/>
                  <a:pt x="4049315" y="1587192"/>
                </a:cubicBezTo>
                <a:cubicBezTo>
                  <a:pt x="4074317" y="1587192"/>
                  <a:pt x="4106465" y="1578470"/>
                  <a:pt x="4106465" y="1558118"/>
                </a:cubicBezTo>
                <a:cubicBezTo>
                  <a:pt x="4110036" y="1430190"/>
                  <a:pt x="4281487" y="1357503"/>
                  <a:pt x="4281487" y="1223760"/>
                </a:cubicBezTo>
                <a:cubicBezTo>
                  <a:pt x="4281487" y="1142351"/>
                  <a:pt x="4377927" y="1264465"/>
                  <a:pt x="4417219" y="1197593"/>
                </a:cubicBezTo>
                <a:cubicBezTo>
                  <a:pt x="4427935" y="1183056"/>
                  <a:pt x="4442220" y="1238297"/>
                  <a:pt x="4438649" y="1261557"/>
                </a:cubicBezTo>
                <a:cubicBezTo>
                  <a:pt x="4435078" y="1284817"/>
                  <a:pt x="4410074" y="1305169"/>
                  <a:pt x="4427935" y="1334243"/>
                </a:cubicBezTo>
                <a:cubicBezTo>
                  <a:pt x="4492228" y="1348781"/>
                  <a:pt x="4517230" y="1310983"/>
                  <a:pt x="4535090" y="1276094"/>
                </a:cubicBezTo>
                <a:cubicBezTo>
                  <a:pt x="4577952" y="1200500"/>
                  <a:pt x="4627958" y="1124907"/>
                  <a:pt x="4642246" y="1040590"/>
                </a:cubicBezTo>
                <a:cubicBezTo>
                  <a:pt x="4645817" y="1011516"/>
                  <a:pt x="4663677" y="994071"/>
                  <a:pt x="4699396" y="996979"/>
                </a:cubicBezTo>
                <a:cubicBezTo>
                  <a:pt x="4745832" y="1002793"/>
                  <a:pt x="4731544" y="1031868"/>
                  <a:pt x="4727971" y="1055128"/>
                </a:cubicBezTo>
                <a:cubicBezTo>
                  <a:pt x="4724399" y="1069665"/>
                  <a:pt x="4713683" y="1084202"/>
                  <a:pt x="4738688" y="1098740"/>
                </a:cubicBezTo>
                <a:cubicBezTo>
                  <a:pt x="4992291" y="758568"/>
                  <a:pt x="4978002" y="578305"/>
                  <a:pt x="5185172" y="197429"/>
                </a:cubicBezTo>
                <a:cubicBezTo>
                  <a:pt x="5224462" y="281744"/>
                  <a:pt x="5195887" y="342801"/>
                  <a:pt x="5188744" y="400950"/>
                </a:cubicBezTo>
                <a:cubicBezTo>
                  <a:pt x="5170883" y="546323"/>
                  <a:pt x="5138736" y="456192"/>
                  <a:pt x="5117306" y="601565"/>
                </a:cubicBezTo>
                <a:cubicBezTo>
                  <a:pt x="5106590" y="671344"/>
                  <a:pt x="5070871" y="735308"/>
                  <a:pt x="5128021" y="813809"/>
                </a:cubicBezTo>
                <a:cubicBezTo>
                  <a:pt x="5167312" y="866143"/>
                  <a:pt x="5124450" y="950459"/>
                  <a:pt x="5092302" y="1014423"/>
                </a:cubicBezTo>
                <a:cubicBezTo>
                  <a:pt x="5063727" y="1066758"/>
                  <a:pt x="5056585" y="1119092"/>
                  <a:pt x="5092302" y="1188871"/>
                </a:cubicBezTo>
                <a:cubicBezTo>
                  <a:pt x="5113734" y="1124907"/>
                  <a:pt x="5131592" y="1075480"/>
                  <a:pt x="5145880" y="1026053"/>
                </a:cubicBezTo>
                <a:cubicBezTo>
                  <a:pt x="5156596" y="985349"/>
                  <a:pt x="5181600" y="962089"/>
                  <a:pt x="5235177" y="964997"/>
                </a:cubicBezTo>
                <a:cubicBezTo>
                  <a:pt x="5263752" y="964997"/>
                  <a:pt x="5303044" y="956275"/>
                  <a:pt x="5317331" y="985349"/>
                </a:cubicBezTo>
                <a:cubicBezTo>
                  <a:pt x="5331618" y="1008608"/>
                  <a:pt x="5317331" y="1040590"/>
                  <a:pt x="5292327" y="1052221"/>
                </a:cubicBezTo>
                <a:cubicBezTo>
                  <a:pt x="5245894" y="1066758"/>
                  <a:pt x="5203031" y="1081295"/>
                  <a:pt x="5199458" y="1130722"/>
                </a:cubicBezTo>
                <a:cubicBezTo>
                  <a:pt x="5192315" y="1197593"/>
                  <a:pt x="5220889" y="1159796"/>
                  <a:pt x="5256608" y="1148166"/>
                </a:cubicBezTo>
                <a:cubicBezTo>
                  <a:pt x="5295899" y="1136536"/>
                  <a:pt x="5306616" y="1171426"/>
                  <a:pt x="5299471" y="1194686"/>
                </a:cubicBezTo>
                <a:cubicBezTo>
                  <a:pt x="5267324" y="1281909"/>
                  <a:pt x="5324474" y="1372040"/>
                  <a:pt x="5278039" y="1462171"/>
                </a:cubicBezTo>
                <a:cubicBezTo>
                  <a:pt x="5392339" y="1438912"/>
                  <a:pt x="5442347" y="1389485"/>
                  <a:pt x="5460205" y="1284817"/>
                </a:cubicBezTo>
                <a:cubicBezTo>
                  <a:pt x="5463777" y="1247020"/>
                  <a:pt x="5456634" y="1206315"/>
                  <a:pt x="5488780" y="1171426"/>
                </a:cubicBezTo>
                <a:cubicBezTo>
                  <a:pt x="5502175" y="1156162"/>
                  <a:pt x="5517579" y="1140898"/>
                  <a:pt x="5539513" y="1140353"/>
                </a:cubicBezTo>
                <a:lnTo>
                  <a:pt x="5552720" y="1143022"/>
                </a:lnTo>
                <a:lnTo>
                  <a:pt x="5574208" y="1115811"/>
                </a:lnTo>
                <a:cubicBezTo>
                  <a:pt x="5609034" y="1085646"/>
                  <a:pt x="5659040" y="1068202"/>
                  <a:pt x="5734050" y="1075470"/>
                </a:cubicBezTo>
                <a:cubicBezTo>
                  <a:pt x="5776912" y="1078377"/>
                  <a:pt x="5809058" y="1055118"/>
                  <a:pt x="5798343" y="1020228"/>
                </a:cubicBezTo>
                <a:cubicBezTo>
                  <a:pt x="5776912" y="953357"/>
                  <a:pt x="5837634" y="921375"/>
                  <a:pt x="5884068" y="883578"/>
                </a:cubicBezTo>
                <a:cubicBezTo>
                  <a:pt x="5966221" y="816706"/>
                  <a:pt x="6051947" y="752742"/>
                  <a:pt x="6066234" y="645166"/>
                </a:cubicBezTo>
                <a:cubicBezTo>
                  <a:pt x="6130528" y="665519"/>
                  <a:pt x="6123384" y="700408"/>
                  <a:pt x="6109096" y="732391"/>
                </a:cubicBezTo>
                <a:cubicBezTo>
                  <a:pt x="6073377" y="816706"/>
                  <a:pt x="6034087" y="901023"/>
                  <a:pt x="5998368" y="985338"/>
                </a:cubicBezTo>
                <a:cubicBezTo>
                  <a:pt x="5976937" y="1040581"/>
                  <a:pt x="5944790" y="1095822"/>
                  <a:pt x="5969793" y="1168509"/>
                </a:cubicBezTo>
                <a:cubicBezTo>
                  <a:pt x="6098380" y="1104545"/>
                  <a:pt x="6123384" y="996969"/>
                  <a:pt x="6162674" y="909745"/>
                </a:cubicBezTo>
                <a:cubicBezTo>
                  <a:pt x="6212681" y="802169"/>
                  <a:pt x="6305549" y="738205"/>
                  <a:pt x="6412705" y="659704"/>
                </a:cubicBezTo>
                <a:cubicBezTo>
                  <a:pt x="6441280" y="738205"/>
                  <a:pt x="6362699" y="787632"/>
                  <a:pt x="6366271" y="851596"/>
                </a:cubicBezTo>
                <a:cubicBezTo>
                  <a:pt x="6376987" y="854503"/>
                  <a:pt x="6398418" y="860319"/>
                  <a:pt x="6398418" y="860319"/>
                </a:cubicBezTo>
                <a:cubicBezTo>
                  <a:pt x="6455568" y="755650"/>
                  <a:pt x="6562724" y="709131"/>
                  <a:pt x="6694884" y="691686"/>
                </a:cubicBezTo>
                <a:cubicBezTo>
                  <a:pt x="6762750" y="685871"/>
                  <a:pt x="6784181" y="648074"/>
                  <a:pt x="6816327" y="610277"/>
                </a:cubicBezTo>
                <a:cubicBezTo>
                  <a:pt x="6927056" y="482349"/>
                  <a:pt x="7027068" y="345699"/>
                  <a:pt x="7177087" y="238123"/>
                </a:cubicBezTo>
                <a:cubicBezTo>
                  <a:pt x="7159228" y="363144"/>
                  <a:pt x="7059215" y="461997"/>
                  <a:pt x="7016353" y="592833"/>
                </a:cubicBezTo>
                <a:cubicBezTo>
                  <a:pt x="7180659" y="488164"/>
                  <a:pt x="7266384" y="351513"/>
                  <a:pt x="7366396" y="226493"/>
                </a:cubicBezTo>
                <a:cubicBezTo>
                  <a:pt x="7412830" y="168344"/>
                  <a:pt x="7469981" y="116010"/>
                  <a:pt x="7494984" y="49138"/>
                </a:cubicBezTo>
                <a:cubicBezTo>
                  <a:pt x="7500342" y="31693"/>
                  <a:pt x="7511727" y="4436"/>
                  <a:pt x="7538181" y="484"/>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solidFill>
                <a:schemeClr val="tx1"/>
              </a:solidFill>
            </a:endParaRPr>
          </a:p>
        </p:txBody>
      </p:sp>
      <p:sp>
        <p:nvSpPr>
          <p:cNvPr id="2" name="Title 1">
            <a:extLst>
              <a:ext uri="{FF2B5EF4-FFF2-40B4-BE49-F238E27FC236}">
                <a16:creationId xmlns:a16="http://schemas.microsoft.com/office/drawing/2014/main" id="{0D38DDE8-A86F-B07F-6AB9-D601A2F0DC67}"/>
              </a:ext>
            </a:extLst>
          </p:cNvPr>
          <p:cNvSpPr>
            <a:spLocks noGrp="1"/>
          </p:cNvSpPr>
          <p:nvPr>
            <p:ph type="title"/>
          </p:nvPr>
        </p:nvSpPr>
        <p:spPr>
          <a:xfrm>
            <a:off x="838200" y="365125"/>
            <a:ext cx="10515600" cy="1325563"/>
          </a:xfrm>
        </p:spPr>
        <p:txBody>
          <a:bodyPr>
            <a:normAutofit/>
          </a:bodyPr>
          <a:lstStyle/>
          <a:p>
            <a:r>
              <a:rPr lang="en-MY" b="1" i="0" u="none" strike="noStrike" kern="1200">
                <a:effectLst/>
                <a:latin typeface="Times New Roman" panose="02020603050405020304" pitchFamily="18" charset="0"/>
                <a:cs typeface="Times New Roman" panose="02020603050405020304" pitchFamily="18" charset="0"/>
              </a:rPr>
              <a:t>Libraries</a:t>
            </a:r>
            <a:endParaRPr lang="en-MY" dirty="0"/>
          </a:p>
        </p:txBody>
      </p:sp>
      <p:sp>
        <p:nvSpPr>
          <p:cNvPr id="4" name="Slide Number Placeholder 3">
            <a:extLst>
              <a:ext uri="{FF2B5EF4-FFF2-40B4-BE49-F238E27FC236}">
                <a16:creationId xmlns:a16="http://schemas.microsoft.com/office/drawing/2014/main" id="{AD60EBA8-6CDE-DE0C-9629-D2954DE0DADC}"/>
              </a:ext>
            </a:extLst>
          </p:cNvPr>
          <p:cNvSpPr>
            <a:spLocks noGrp="1"/>
          </p:cNvSpPr>
          <p:nvPr>
            <p:ph type="sldNum" sz="quarter" idx="12"/>
          </p:nvPr>
        </p:nvSpPr>
        <p:spPr>
          <a:xfrm>
            <a:off x="8610600" y="6356350"/>
            <a:ext cx="2743200" cy="365125"/>
          </a:xfrm>
        </p:spPr>
        <p:txBody>
          <a:bodyPr>
            <a:normAutofit/>
          </a:bodyPr>
          <a:lstStyle/>
          <a:p>
            <a:pPr>
              <a:spcAft>
                <a:spcPts val="600"/>
              </a:spcAft>
            </a:pPr>
            <a:fld id="{530E90B9-65A9-4789-8755-F730175A3AEB}" type="slidenum">
              <a:rPr lang="en-MY" smtClean="0"/>
              <a:pPr>
                <a:spcAft>
                  <a:spcPts val="600"/>
                </a:spcAft>
              </a:pPr>
              <a:t>13</a:t>
            </a:fld>
            <a:endParaRPr lang="en-MY"/>
          </a:p>
        </p:txBody>
      </p:sp>
      <p:graphicFrame>
        <p:nvGraphicFramePr>
          <p:cNvPr id="5" name="Content Placeholder 4">
            <a:extLst>
              <a:ext uri="{FF2B5EF4-FFF2-40B4-BE49-F238E27FC236}">
                <a16:creationId xmlns:a16="http://schemas.microsoft.com/office/drawing/2014/main" id="{250C7B8B-3507-DE23-FC74-A9DF1628CC6A}"/>
              </a:ext>
            </a:extLst>
          </p:cNvPr>
          <p:cNvGraphicFramePr>
            <a:graphicFrameLocks noGrp="1"/>
          </p:cNvGraphicFramePr>
          <p:nvPr>
            <p:ph idx="1"/>
            <p:extLst>
              <p:ext uri="{D42A27DB-BD31-4B8C-83A1-F6EECF244321}">
                <p14:modId xmlns:p14="http://schemas.microsoft.com/office/powerpoint/2010/main" val="2807195429"/>
              </p:ext>
            </p:extLst>
          </p:nvPr>
        </p:nvGraphicFramePr>
        <p:xfrm>
          <a:off x="1752000" y="2001902"/>
          <a:ext cx="8688002" cy="4160837"/>
        </p:xfrm>
        <a:graphic>
          <a:graphicData uri="http://schemas.openxmlformats.org/drawingml/2006/table">
            <a:tbl>
              <a:tblPr firstRow="1" bandRow="1">
                <a:noFill/>
                <a:tableStyleId>{5C22544A-7EE6-4342-B048-85BDC9FD1C3A}</a:tableStyleId>
              </a:tblPr>
              <a:tblGrid>
                <a:gridCol w="2296695">
                  <a:extLst>
                    <a:ext uri="{9D8B030D-6E8A-4147-A177-3AD203B41FA5}">
                      <a16:colId xmlns:a16="http://schemas.microsoft.com/office/drawing/2014/main" val="3498658455"/>
                    </a:ext>
                  </a:extLst>
                </a:gridCol>
                <a:gridCol w="3237700">
                  <a:extLst>
                    <a:ext uri="{9D8B030D-6E8A-4147-A177-3AD203B41FA5}">
                      <a16:colId xmlns:a16="http://schemas.microsoft.com/office/drawing/2014/main" val="1083847748"/>
                    </a:ext>
                  </a:extLst>
                </a:gridCol>
                <a:gridCol w="3153607">
                  <a:extLst>
                    <a:ext uri="{9D8B030D-6E8A-4147-A177-3AD203B41FA5}">
                      <a16:colId xmlns:a16="http://schemas.microsoft.com/office/drawing/2014/main" val="2727967781"/>
                    </a:ext>
                  </a:extLst>
                </a:gridCol>
              </a:tblGrid>
              <a:tr h="535097">
                <a:tc>
                  <a:txBody>
                    <a:bodyPr/>
                    <a:lstStyle/>
                    <a:p>
                      <a:pPr algn="just" fontAlgn="b">
                        <a:lnSpc>
                          <a:spcPct val="150000"/>
                        </a:lnSpc>
                      </a:pPr>
                      <a:r>
                        <a:rPr lang="en-MY" sz="1500" b="1" dirty="0">
                          <a:solidFill>
                            <a:schemeClr val="tx1">
                              <a:lumMod val="75000"/>
                              <a:lumOff val="25000"/>
                            </a:schemeClr>
                          </a:solidFill>
                          <a:effectLst/>
                          <a:latin typeface="Times New Roman" panose="02020603050405020304" pitchFamily="18" charset="0"/>
                          <a:cs typeface="Times New Roman" panose="02020603050405020304" pitchFamily="18" charset="0"/>
                        </a:rPr>
                        <a:t>Library</a:t>
                      </a:r>
                    </a:p>
                  </a:txBody>
                  <a:tcPr marL="189210" marR="113526" marT="113526" marB="113526" anchor="b">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pPr algn="just" fontAlgn="b">
                        <a:lnSpc>
                          <a:spcPct val="150000"/>
                        </a:lnSpc>
                      </a:pPr>
                      <a:r>
                        <a:rPr lang="en-MY" sz="1500" b="1">
                          <a:solidFill>
                            <a:schemeClr val="tx1">
                              <a:lumMod val="75000"/>
                              <a:lumOff val="25000"/>
                            </a:schemeClr>
                          </a:solidFill>
                          <a:effectLst/>
                          <a:latin typeface="Times New Roman" panose="02020603050405020304" pitchFamily="18" charset="0"/>
                          <a:cs typeface="Times New Roman" panose="02020603050405020304" pitchFamily="18" charset="0"/>
                        </a:rPr>
                        <a:t>Purpose</a:t>
                      </a:r>
                    </a:p>
                  </a:txBody>
                  <a:tcPr marL="189210" marR="113526" marT="113526" marB="113526" anchor="b">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pPr algn="just" fontAlgn="b">
                        <a:lnSpc>
                          <a:spcPct val="150000"/>
                        </a:lnSpc>
                      </a:pPr>
                      <a:r>
                        <a:rPr lang="en-MY" sz="1500" b="1">
                          <a:solidFill>
                            <a:schemeClr val="tx1">
                              <a:lumMod val="75000"/>
                              <a:lumOff val="25000"/>
                            </a:schemeClr>
                          </a:solidFill>
                          <a:effectLst/>
                          <a:latin typeface="Times New Roman" panose="02020603050405020304" pitchFamily="18" charset="0"/>
                          <a:cs typeface="Times New Roman" panose="02020603050405020304" pitchFamily="18" charset="0"/>
                        </a:rPr>
                        <a:t>Key Features</a:t>
                      </a:r>
                    </a:p>
                  </a:txBody>
                  <a:tcPr marL="189210" marR="113526" marT="113526" marB="113526" anchor="b">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extLst>
                  <a:ext uri="{0D108BD9-81ED-4DB2-BD59-A6C34878D82A}">
                    <a16:rowId xmlns:a16="http://schemas.microsoft.com/office/drawing/2014/main" val="632673549"/>
                  </a:ext>
                </a:extLst>
              </a:tr>
              <a:tr h="725148">
                <a:tc>
                  <a:txBody>
                    <a:bodyPr/>
                    <a:lstStyle/>
                    <a:p>
                      <a:pPr algn="just" fontAlgn="base">
                        <a:lnSpc>
                          <a:spcPct val="150000"/>
                        </a:lnSpc>
                      </a:pPr>
                      <a:r>
                        <a:rPr lang="en-MY" sz="1200" b="1" dirty="0" err="1">
                          <a:solidFill>
                            <a:schemeClr val="tx1">
                              <a:lumMod val="75000"/>
                              <a:lumOff val="25000"/>
                            </a:schemeClr>
                          </a:solidFill>
                          <a:effectLst/>
                          <a:latin typeface="Times New Roman" panose="02020603050405020304" pitchFamily="18" charset="0"/>
                          <a:cs typeface="Times New Roman" panose="02020603050405020304" pitchFamily="18" charset="0"/>
                        </a:rPr>
                        <a:t>Torchvision</a:t>
                      </a:r>
                      <a:endParaRPr lang="en-MY" sz="1200" dirty="0">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189210" marR="98389" marT="98389" marB="98389" anchor="ctr">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tc>
                  <a:txBody>
                    <a:bodyPr/>
                    <a:lstStyle/>
                    <a:p>
                      <a:pPr algn="just" fontAlgn="base">
                        <a:lnSpc>
                          <a:spcPct val="150000"/>
                        </a:lnSpc>
                      </a:pPr>
                      <a:r>
                        <a:rPr lang="en-MY" sz="1200">
                          <a:solidFill>
                            <a:schemeClr val="tx1">
                              <a:lumMod val="75000"/>
                              <a:lumOff val="25000"/>
                            </a:schemeClr>
                          </a:solidFill>
                          <a:effectLst/>
                          <a:latin typeface="Times New Roman" panose="02020603050405020304" pitchFamily="18" charset="0"/>
                          <a:cs typeface="Times New Roman" panose="02020603050405020304" pitchFamily="18" charset="0"/>
                        </a:rPr>
                        <a:t>Computer vision package for PyTorch.</a:t>
                      </a:r>
                    </a:p>
                  </a:txBody>
                  <a:tcPr marL="189210" marR="98389" marT="98389" marB="98389" anchor="ctr">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tc>
                  <a:txBody>
                    <a:bodyPr/>
                    <a:lstStyle/>
                    <a:p>
                      <a:pPr algn="just" fontAlgn="base">
                        <a:lnSpc>
                          <a:spcPct val="150000"/>
                        </a:lnSpc>
                      </a:pPr>
                      <a:r>
                        <a:rPr lang="fr-FR" sz="1200">
                          <a:solidFill>
                            <a:schemeClr val="tx1">
                              <a:lumMod val="75000"/>
                              <a:lumOff val="25000"/>
                            </a:schemeClr>
                          </a:solidFill>
                          <a:effectLst/>
                          <a:latin typeface="Times New Roman" panose="02020603050405020304" pitchFamily="18" charset="0"/>
                          <a:cs typeface="Times New Roman" panose="02020603050405020304" pitchFamily="18" charset="0"/>
                        </a:rPr>
                        <a:t>Pre-trained models, datasets, image transformations.</a:t>
                      </a:r>
                    </a:p>
                  </a:txBody>
                  <a:tcPr marL="189210" marR="98389" marT="98389" marB="98389" anchor="ctr">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878765117"/>
                  </a:ext>
                </a:extLst>
              </a:tr>
              <a:tr h="725148">
                <a:tc>
                  <a:txBody>
                    <a:bodyPr/>
                    <a:lstStyle/>
                    <a:p>
                      <a:pPr algn="just" fontAlgn="base">
                        <a:lnSpc>
                          <a:spcPct val="150000"/>
                        </a:lnSpc>
                      </a:pPr>
                      <a:r>
                        <a:rPr lang="en-MY" sz="1200" b="1">
                          <a:solidFill>
                            <a:schemeClr val="tx1">
                              <a:lumMod val="75000"/>
                              <a:lumOff val="25000"/>
                            </a:schemeClr>
                          </a:solidFill>
                          <a:effectLst/>
                          <a:latin typeface="Times New Roman" panose="02020603050405020304" pitchFamily="18" charset="0"/>
                          <a:cs typeface="Times New Roman" panose="02020603050405020304" pitchFamily="18" charset="0"/>
                        </a:rPr>
                        <a:t>NumPy</a:t>
                      </a:r>
                      <a:endParaRPr lang="en-MY" sz="1200">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189210" marR="98389" marT="98389" marB="98389"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just" fontAlgn="base">
                        <a:lnSpc>
                          <a:spcPct val="150000"/>
                        </a:lnSpc>
                      </a:pPr>
                      <a:r>
                        <a:rPr lang="en-MY" sz="1200">
                          <a:solidFill>
                            <a:schemeClr val="tx1">
                              <a:lumMod val="75000"/>
                              <a:lumOff val="25000"/>
                            </a:schemeClr>
                          </a:solidFill>
                          <a:effectLst/>
                          <a:latin typeface="Times New Roman" panose="02020603050405020304" pitchFamily="18" charset="0"/>
                          <a:cs typeface="Times New Roman" panose="02020603050405020304" pitchFamily="18" charset="0"/>
                        </a:rPr>
                        <a:t>Scientific computing in Python.</a:t>
                      </a:r>
                    </a:p>
                  </a:txBody>
                  <a:tcPr marL="189210" marR="98389" marT="98389" marB="98389"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just" fontAlgn="base">
                        <a:lnSpc>
                          <a:spcPct val="150000"/>
                        </a:lnSpc>
                      </a:pPr>
                      <a:r>
                        <a:rPr lang="en-MY" sz="1200">
                          <a:solidFill>
                            <a:schemeClr val="tx1">
                              <a:lumMod val="75000"/>
                              <a:lumOff val="25000"/>
                            </a:schemeClr>
                          </a:solidFill>
                          <a:effectLst/>
                          <a:latin typeface="Times New Roman" panose="02020603050405020304" pitchFamily="18" charset="0"/>
                          <a:cs typeface="Times New Roman" panose="02020603050405020304" pitchFamily="18" charset="0"/>
                        </a:rPr>
                        <a:t>Multi-dimensional arrays, mathematical functions.</a:t>
                      </a:r>
                    </a:p>
                  </a:txBody>
                  <a:tcPr marL="189210" marR="98389" marT="98389" marB="98389"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1214017155"/>
                  </a:ext>
                </a:extLst>
              </a:tr>
              <a:tr h="725148">
                <a:tc>
                  <a:txBody>
                    <a:bodyPr/>
                    <a:lstStyle/>
                    <a:p>
                      <a:pPr algn="just" fontAlgn="base">
                        <a:lnSpc>
                          <a:spcPct val="150000"/>
                        </a:lnSpc>
                      </a:pPr>
                      <a:r>
                        <a:rPr lang="en-MY" sz="1200" b="1">
                          <a:solidFill>
                            <a:schemeClr val="tx1">
                              <a:lumMod val="75000"/>
                              <a:lumOff val="25000"/>
                            </a:schemeClr>
                          </a:solidFill>
                          <a:effectLst/>
                          <a:latin typeface="Times New Roman" panose="02020603050405020304" pitchFamily="18" charset="0"/>
                          <a:cs typeface="Times New Roman" panose="02020603050405020304" pitchFamily="18" charset="0"/>
                        </a:rPr>
                        <a:t>Pandas</a:t>
                      </a:r>
                      <a:endParaRPr lang="en-MY" sz="1200">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189210" marR="98389" marT="98389" marB="98389"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just" fontAlgn="base">
                        <a:lnSpc>
                          <a:spcPct val="150000"/>
                        </a:lnSpc>
                      </a:pPr>
                      <a:r>
                        <a:rPr lang="en-MY" sz="1200">
                          <a:solidFill>
                            <a:schemeClr val="tx1">
                              <a:lumMod val="75000"/>
                              <a:lumOff val="25000"/>
                            </a:schemeClr>
                          </a:solidFill>
                          <a:effectLst/>
                          <a:latin typeface="Times New Roman" panose="02020603050405020304" pitchFamily="18" charset="0"/>
                          <a:cs typeface="Times New Roman" panose="02020603050405020304" pitchFamily="18" charset="0"/>
                        </a:rPr>
                        <a:t>Data analysis and manipulation.</a:t>
                      </a:r>
                    </a:p>
                  </a:txBody>
                  <a:tcPr marL="189210" marR="98389" marT="98389" marB="98389"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just" fontAlgn="base">
                        <a:lnSpc>
                          <a:spcPct val="150000"/>
                        </a:lnSpc>
                      </a:pPr>
                      <a:r>
                        <a:rPr lang="en-US" sz="1200" dirty="0">
                          <a:solidFill>
                            <a:schemeClr val="tx1">
                              <a:lumMod val="75000"/>
                              <a:lumOff val="25000"/>
                            </a:schemeClr>
                          </a:solidFill>
                          <a:effectLst/>
                          <a:latin typeface="Times New Roman" panose="02020603050405020304" pitchFamily="18" charset="0"/>
                          <a:cs typeface="Times New Roman" panose="02020603050405020304" pitchFamily="18" charset="0"/>
                        </a:rPr>
                        <a:t>Data structures for numerical tables.</a:t>
                      </a:r>
                    </a:p>
                  </a:txBody>
                  <a:tcPr marL="189210" marR="98389" marT="98389" marB="98389"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3115113506"/>
                  </a:ext>
                </a:extLst>
              </a:tr>
              <a:tr h="725148">
                <a:tc>
                  <a:txBody>
                    <a:bodyPr/>
                    <a:lstStyle/>
                    <a:p>
                      <a:pPr algn="just" fontAlgn="base">
                        <a:lnSpc>
                          <a:spcPct val="150000"/>
                        </a:lnSpc>
                      </a:pPr>
                      <a:r>
                        <a:rPr lang="en-MY" sz="1200" b="1">
                          <a:solidFill>
                            <a:schemeClr val="tx1">
                              <a:lumMod val="75000"/>
                              <a:lumOff val="25000"/>
                            </a:schemeClr>
                          </a:solidFill>
                          <a:effectLst/>
                          <a:latin typeface="Times New Roman" panose="02020603050405020304" pitchFamily="18" charset="0"/>
                          <a:cs typeface="Times New Roman" panose="02020603050405020304" pitchFamily="18" charset="0"/>
                        </a:rPr>
                        <a:t>PIL (Python Imaging Library)</a:t>
                      </a:r>
                      <a:endParaRPr lang="en-MY" sz="1200">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189210" marR="98389" marT="98389" marB="98389"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just" fontAlgn="base">
                        <a:lnSpc>
                          <a:spcPct val="150000"/>
                        </a:lnSpc>
                      </a:pPr>
                      <a:r>
                        <a:rPr lang="en-US" sz="1200">
                          <a:solidFill>
                            <a:schemeClr val="tx1">
                              <a:lumMod val="75000"/>
                              <a:lumOff val="25000"/>
                            </a:schemeClr>
                          </a:solidFill>
                          <a:effectLst/>
                          <a:latin typeface="Times New Roman" panose="02020603050405020304" pitchFamily="18" charset="0"/>
                          <a:cs typeface="Times New Roman" panose="02020603050405020304" pitchFamily="18" charset="0"/>
                        </a:rPr>
                        <a:t>A library for opening, manipulating, and saving many different image file formats.</a:t>
                      </a:r>
                      <a:endParaRPr lang="en-MY" sz="1200">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189210" marR="98389" marT="98389" marB="98389"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just" fontAlgn="base">
                        <a:lnSpc>
                          <a:spcPct val="150000"/>
                        </a:lnSpc>
                      </a:pPr>
                      <a:r>
                        <a:rPr lang="en-US" sz="1200">
                          <a:solidFill>
                            <a:schemeClr val="tx1">
                              <a:lumMod val="75000"/>
                              <a:lumOff val="25000"/>
                            </a:schemeClr>
                          </a:solidFill>
                          <a:effectLst/>
                          <a:latin typeface="Times New Roman" panose="02020603050405020304" pitchFamily="18" charset="0"/>
                          <a:cs typeface="Times New Roman" panose="02020603050405020304" pitchFamily="18" charset="0"/>
                        </a:rPr>
                        <a:t>Useful for image processing.</a:t>
                      </a:r>
                      <a:endParaRPr lang="en-MY" sz="1200">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189210" marR="98389" marT="98389" marB="98389" anchor="ctr">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1556674993"/>
                  </a:ext>
                </a:extLst>
              </a:tr>
              <a:tr h="725148">
                <a:tc>
                  <a:txBody>
                    <a:bodyPr/>
                    <a:lstStyle/>
                    <a:p>
                      <a:pPr algn="just" fontAlgn="base">
                        <a:lnSpc>
                          <a:spcPct val="150000"/>
                        </a:lnSpc>
                      </a:pPr>
                      <a:r>
                        <a:rPr lang="en-MY" sz="1200" b="1" kern="1200" dirty="0">
                          <a:solidFill>
                            <a:schemeClr val="tx1">
                              <a:lumMod val="75000"/>
                              <a:lumOff val="25000"/>
                            </a:schemeClr>
                          </a:solidFill>
                          <a:effectLst/>
                          <a:latin typeface="Times New Roman" panose="02020603050405020304" pitchFamily="18" charset="0"/>
                          <a:cs typeface="Times New Roman" panose="02020603050405020304" pitchFamily="18" charset="0"/>
                        </a:rPr>
                        <a:t>Matplotlib</a:t>
                      </a:r>
                      <a:endParaRPr lang="en-MY" sz="1200" b="1" kern="1200" dirty="0">
                        <a:solidFill>
                          <a:schemeClr val="tx1">
                            <a:lumMod val="75000"/>
                            <a:lumOff val="25000"/>
                          </a:schemeClr>
                        </a:solidFill>
                        <a:effectLst/>
                        <a:latin typeface="Times New Roman" panose="02020603050405020304" pitchFamily="18" charset="0"/>
                        <a:ea typeface="+mn-ea"/>
                        <a:cs typeface="Times New Roman" panose="02020603050405020304" pitchFamily="18" charset="0"/>
                      </a:endParaRPr>
                    </a:p>
                  </a:txBody>
                  <a:tcPr marL="189210" marR="98389" marT="98389" marB="98389" anchor="ctr">
                    <a:lnL w="12700" cmpd="sng">
                      <a:noFill/>
                      <a:prstDash val="solid"/>
                    </a:lnL>
                    <a:lnR w="12700" cmpd="sng">
                      <a:noFill/>
                      <a:prstDash val="solid"/>
                    </a:lnR>
                    <a:lnT w="19050" cap="flat" cmpd="sng" algn="ctr">
                      <a:solidFill>
                        <a:srgbClr val="FFFFFF"/>
                      </a:solidFill>
                      <a:prstDash val="solid"/>
                    </a:lnT>
                    <a:lnB w="12700" cmpd="sng">
                      <a:noFill/>
                      <a:prstDash val="solid"/>
                    </a:lnB>
                    <a:solidFill>
                      <a:srgbClr val="B4BCBE">
                        <a:alpha val="34902"/>
                      </a:srgbClr>
                    </a:solidFill>
                  </a:tcPr>
                </a:tc>
                <a:tc>
                  <a:txBody>
                    <a:bodyPr/>
                    <a:lstStyle/>
                    <a:p>
                      <a:pPr algn="just" fontAlgn="base">
                        <a:lnSpc>
                          <a:spcPct val="150000"/>
                        </a:lnSpc>
                      </a:pPr>
                      <a:r>
                        <a:rPr lang="en-US" sz="1200">
                          <a:solidFill>
                            <a:schemeClr val="tx1">
                              <a:lumMod val="75000"/>
                              <a:lumOff val="25000"/>
                            </a:schemeClr>
                          </a:solidFill>
                          <a:effectLst/>
                          <a:latin typeface="Times New Roman" panose="02020603050405020304" pitchFamily="18" charset="0"/>
                          <a:cs typeface="Times New Roman" panose="02020603050405020304" pitchFamily="18" charset="0"/>
                        </a:rPr>
                        <a:t>A plotting library for creating static, interactive, and animated visualizations in Python.</a:t>
                      </a:r>
                      <a:endParaRPr lang="en-MY" sz="1200">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189210" marR="98389" marT="98389" marB="98389" anchor="ctr">
                    <a:lnL w="12700" cmpd="sng">
                      <a:noFill/>
                      <a:prstDash val="solid"/>
                    </a:lnL>
                    <a:lnR w="12700" cmpd="sng">
                      <a:noFill/>
                      <a:prstDash val="solid"/>
                    </a:lnR>
                    <a:lnT w="19050" cap="flat" cmpd="sng" algn="ctr">
                      <a:solidFill>
                        <a:srgbClr val="FFFFFF"/>
                      </a:solidFill>
                      <a:prstDash val="solid"/>
                    </a:lnT>
                    <a:lnB w="12700" cmpd="sng">
                      <a:noFill/>
                      <a:prstDash val="solid"/>
                    </a:lnB>
                    <a:solidFill>
                      <a:srgbClr val="B4BCBE">
                        <a:alpha val="34902"/>
                      </a:srgbClr>
                    </a:solidFill>
                  </a:tcPr>
                </a:tc>
                <a:tc>
                  <a:txBody>
                    <a:bodyPr/>
                    <a:lstStyle/>
                    <a:p>
                      <a:pPr algn="just" fontAlgn="base">
                        <a:lnSpc>
                          <a:spcPct val="150000"/>
                        </a:lnSpc>
                      </a:pPr>
                      <a:r>
                        <a:rPr lang="en-US" sz="1200" dirty="0">
                          <a:solidFill>
                            <a:schemeClr val="tx1">
                              <a:lumMod val="75000"/>
                              <a:lumOff val="25000"/>
                            </a:schemeClr>
                          </a:solidFill>
                          <a:effectLst/>
                          <a:latin typeface="Times New Roman" panose="02020603050405020304" pitchFamily="18" charset="0"/>
                          <a:cs typeface="Times New Roman" panose="02020603050405020304" pitchFamily="18" charset="0"/>
                        </a:rPr>
                        <a:t>Used for plotting training results and data visualization.</a:t>
                      </a:r>
                    </a:p>
                  </a:txBody>
                  <a:tcPr marL="189210" marR="98389" marT="98389" marB="98389" anchor="ctr">
                    <a:lnL w="12700" cmpd="sng">
                      <a:noFill/>
                      <a:prstDash val="solid"/>
                    </a:lnL>
                    <a:lnR w="12700" cmpd="sng">
                      <a:noFill/>
                      <a:prstDash val="solid"/>
                    </a:lnR>
                    <a:lnT w="19050" cap="flat" cmpd="sng" algn="ctr">
                      <a:solidFill>
                        <a:srgbClr val="FFFFFF"/>
                      </a:solidFill>
                      <a:prstDash val="solid"/>
                    </a:lnT>
                    <a:lnB w="12700" cmpd="sng">
                      <a:noFill/>
                      <a:prstDash val="solid"/>
                    </a:lnB>
                    <a:solidFill>
                      <a:srgbClr val="B4BCBE">
                        <a:alpha val="34902"/>
                      </a:srgbClr>
                    </a:solidFill>
                  </a:tcPr>
                </a:tc>
                <a:extLst>
                  <a:ext uri="{0D108BD9-81ED-4DB2-BD59-A6C34878D82A}">
                    <a16:rowId xmlns:a16="http://schemas.microsoft.com/office/drawing/2014/main" val="2712974276"/>
                  </a:ext>
                </a:extLst>
              </a:tr>
            </a:tbl>
          </a:graphicData>
        </a:graphic>
      </p:graphicFrame>
    </p:spTree>
    <p:extLst>
      <p:ext uri="{BB962C8B-B14F-4D97-AF65-F5344CB8AC3E}">
        <p14:creationId xmlns:p14="http://schemas.microsoft.com/office/powerpoint/2010/main" val="74944225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EFCC38-2972-A853-BAA0-EBF814E343B3}"/>
              </a:ext>
            </a:extLst>
          </p:cNvPr>
          <p:cNvSpPr>
            <a:spLocks noGrp="1"/>
          </p:cNvSpPr>
          <p:nvPr>
            <p:ph type="title"/>
          </p:nvPr>
        </p:nvSpPr>
        <p:spPr>
          <a:xfrm>
            <a:off x="589560" y="856180"/>
            <a:ext cx="4560584" cy="1128068"/>
          </a:xfrm>
        </p:spPr>
        <p:txBody>
          <a:bodyPr anchor="ctr">
            <a:normAutofit/>
          </a:bodyPr>
          <a:lstStyle/>
          <a:p>
            <a:r>
              <a:rPr lang="en-US" sz="4000" dirty="0">
                <a:latin typeface="Times New Roman" panose="02020603050405020304" pitchFamily="18" charset="0"/>
                <a:cs typeface="Times New Roman" panose="02020603050405020304" pitchFamily="18" charset="0"/>
              </a:rPr>
              <a:t>Faster R-CNN</a:t>
            </a:r>
            <a:endParaRPr lang="en-MY" sz="4000" dirty="0">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FFA1FF5-F9EE-5C35-C11F-F4E4CF7A6345}"/>
              </a:ext>
            </a:extLst>
          </p:cNvPr>
          <p:cNvSpPr>
            <a:spLocks noGrp="1"/>
          </p:cNvSpPr>
          <p:nvPr>
            <p:ph idx="1"/>
          </p:nvPr>
        </p:nvSpPr>
        <p:spPr>
          <a:xfrm>
            <a:off x="590719" y="2330505"/>
            <a:ext cx="4559425" cy="3979585"/>
          </a:xfrm>
        </p:spPr>
        <p:txBody>
          <a:bodyPr anchor="ctr">
            <a:normAutofit lnSpcReduction="10000"/>
          </a:bodyPr>
          <a:lstStyle/>
          <a:p>
            <a:pPr marL="0" indent="0" algn="just">
              <a:lnSpc>
                <a:spcPct val="150000"/>
              </a:lnSpc>
              <a:spcBef>
                <a:spcPts val="0"/>
              </a:spcBef>
              <a:buNone/>
            </a:pPr>
            <a:r>
              <a:rPr lang="en-US" sz="2000" dirty="0">
                <a:latin typeface="Times New Roman" panose="02020603050405020304" pitchFamily="18" charset="0"/>
                <a:cs typeface="Times New Roman" panose="02020603050405020304" pitchFamily="18" charset="0"/>
              </a:rPr>
              <a:t>Faster R-CNN (Faster Region-Convolutional Neural Network) is a powerful deep learning model introduced in 2015. It efficiently predicts object locations with high accuracy. Unlike traditional methods, it replaces the time-consuming selective search algorithm by allowing the network itself to learn region proposals.</a:t>
            </a:r>
            <a:endParaRPr lang="en-MY" sz="2000" dirty="0">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Faster R-CNN Explained | Papers With Code">
            <a:extLst>
              <a:ext uri="{FF2B5EF4-FFF2-40B4-BE49-F238E27FC236}">
                <a16:creationId xmlns:a16="http://schemas.microsoft.com/office/drawing/2014/main" id="{3EDD7508-ADAE-CD59-82FB-9B7A1F2F9D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7426"/>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5182ED47-C3F8-D95C-3FE1-71EFBFB90C76}"/>
              </a:ext>
            </a:extLst>
          </p:cNvPr>
          <p:cNvSpPr>
            <a:spLocks noGrp="1"/>
          </p:cNvSpPr>
          <p:nvPr>
            <p:ph type="sldNum" sz="quarter" idx="12"/>
          </p:nvPr>
        </p:nvSpPr>
        <p:spPr/>
        <p:txBody>
          <a:bodyPr/>
          <a:lstStyle/>
          <a:p>
            <a:fld id="{530E90B9-65A9-4789-8755-F730175A3AEB}" type="slidenum">
              <a:rPr lang="en-MY" smtClean="0"/>
              <a:t>14</a:t>
            </a:fld>
            <a:endParaRPr lang="en-MY"/>
          </a:p>
        </p:txBody>
      </p:sp>
    </p:spTree>
    <p:extLst>
      <p:ext uri="{BB962C8B-B14F-4D97-AF65-F5344CB8AC3E}">
        <p14:creationId xmlns:p14="http://schemas.microsoft.com/office/powerpoint/2010/main" val="2302005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BCE0288-D75A-EF4B-BE16-0DA399987EA5}"/>
              </a:ext>
            </a:extLst>
          </p:cNvPr>
          <p:cNvPicPr>
            <a:picLocks noChangeAspect="1"/>
          </p:cNvPicPr>
          <p:nvPr/>
        </p:nvPicPr>
        <p:blipFill rotWithShape="1">
          <a:blip r:embed="rId2"/>
          <a:srcRect/>
          <a:stretch/>
        </p:blipFill>
        <p:spPr>
          <a:xfrm>
            <a:off x="1" y="1"/>
            <a:ext cx="12192000" cy="6857999"/>
          </a:xfrm>
          <a:prstGeom prst="rect">
            <a:avLst/>
          </a:prstGeom>
        </p:spPr>
      </p:pic>
      <p:sp>
        <p:nvSpPr>
          <p:cNvPr id="17" name="Freeform: Shape 16">
            <a:extLst>
              <a:ext uri="{FF2B5EF4-FFF2-40B4-BE49-F238E27FC236}">
                <a16:creationId xmlns:a16="http://schemas.microsoft.com/office/drawing/2014/main" id="{C74F2646-08C7-4051-81DA-751C43A03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099" y="585274"/>
            <a:ext cx="7036051" cy="5492212"/>
          </a:xfrm>
          <a:custGeom>
            <a:avLst/>
            <a:gdLst>
              <a:gd name="connsiteX0" fmla="*/ 0 w 7036051"/>
              <a:gd name="connsiteY0" fmla="*/ 0 h 5492212"/>
              <a:gd name="connsiteX1" fmla="*/ 7036051 w 7036051"/>
              <a:gd name="connsiteY1" fmla="*/ 0 h 5492212"/>
              <a:gd name="connsiteX2" fmla="*/ 7036051 w 7036051"/>
              <a:gd name="connsiteY2" fmla="*/ 5163846 h 5492212"/>
              <a:gd name="connsiteX3" fmla="*/ 7012593 w 7036051"/>
              <a:gd name="connsiteY3" fmla="*/ 5176898 h 5492212"/>
              <a:gd name="connsiteX4" fmla="*/ 6958601 w 7036051"/>
              <a:gd name="connsiteY4" fmla="*/ 5204359 h 5492212"/>
              <a:gd name="connsiteX5" fmla="*/ 6951226 w 7036051"/>
              <a:gd name="connsiteY5" fmla="*/ 5203241 h 5492212"/>
              <a:gd name="connsiteX6" fmla="*/ 6920864 w 7036051"/>
              <a:gd name="connsiteY6" fmla="*/ 5220003 h 5492212"/>
              <a:gd name="connsiteX7" fmla="*/ 6834841 w 7036051"/>
              <a:gd name="connsiteY7" fmla="*/ 5266115 h 5492212"/>
              <a:gd name="connsiteX8" fmla="*/ 6777937 w 7036051"/>
              <a:gd name="connsiteY8" fmla="*/ 5332502 h 5492212"/>
              <a:gd name="connsiteX9" fmla="*/ 6752874 w 7036051"/>
              <a:gd name="connsiteY9" fmla="*/ 5340428 h 5492212"/>
              <a:gd name="connsiteX10" fmla="*/ 6711115 w 7036051"/>
              <a:gd name="connsiteY10" fmla="*/ 5353924 h 5492212"/>
              <a:gd name="connsiteX11" fmla="*/ 6702149 w 7036051"/>
              <a:gd name="connsiteY11" fmla="*/ 5351500 h 5492212"/>
              <a:gd name="connsiteX12" fmla="*/ 6698458 w 7036051"/>
              <a:gd name="connsiteY12" fmla="*/ 5352743 h 5492212"/>
              <a:gd name="connsiteX13" fmla="*/ 6698049 w 7036051"/>
              <a:gd name="connsiteY13" fmla="*/ 5352570 h 5492212"/>
              <a:gd name="connsiteX14" fmla="*/ 6697297 w 7036051"/>
              <a:gd name="connsiteY14" fmla="*/ 5353134 h 5492212"/>
              <a:gd name="connsiteX15" fmla="*/ 6689118 w 7036051"/>
              <a:gd name="connsiteY15" fmla="*/ 5355890 h 5492212"/>
              <a:gd name="connsiteX16" fmla="*/ 6670605 w 7036051"/>
              <a:gd name="connsiteY16" fmla="*/ 5355427 h 5492212"/>
              <a:gd name="connsiteX17" fmla="*/ 6659606 w 7036051"/>
              <a:gd name="connsiteY17" fmla="*/ 5357084 h 5492212"/>
              <a:gd name="connsiteX18" fmla="*/ 6649636 w 7036051"/>
              <a:gd name="connsiteY18" fmla="*/ 5367869 h 5492212"/>
              <a:gd name="connsiteX19" fmla="*/ 6642159 w 7036051"/>
              <a:gd name="connsiteY19" fmla="*/ 5369506 h 5492212"/>
              <a:gd name="connsiteX20" fmla="*/ 6640764 w 7036051"/>
              <a:gd name="connsiteY20" fmla="*/ 5370991 h 5492212"/>
              <a:gd name="connsiteX21" fmla="*/ 6636665 w 7036051"/>
              <a:gd name="connsiteY21" fmla="*/ 5374002 h 5492212"/>
              <a:gd name="connsiteX22" fmla="*/ 6641287 w 7036051"/>
              <a:gd name="connsiteY22" fmla="*/ 5376181 h 5492212"/>
              <a:gd name="connsiteX23" fmla="*/ 6591018 w 7036051"/>
              <a:gd name="connsiteY23" fmla="*/ 5390981 h 5492212"/>
              <a:gd name="connsiteX24" fmla="*/ 6548326 w 7036051"/>
              <a:gd name="connsiteY24" fmla="*/ 5403583 h 5492212"/>
              <a:gd name="connsiteX25" fmla="*/ 6472868 w 7036051"/>
              <a:gd name="connsiteY25" fmla="*/ 5394733 h 5492212"/>
              <a:gd name="connsiteX26" fmla="*/ 6401194 w 7036051"/>
              <a:gd name="connsiteY26" fmla="*/ 5422870 h 5492212"/>
              <a:gd name="connsiteX27" fmla="*/ 6381961 w 7036051"/>
              <a:gd name="connsiteY27" fmla="*/ 5422940 h 5492212"/>
              <a:gd name="connsiteX28" fmla="*/ 6363834 w 7036051"/>
              <a:gd name="connsiteY28" fmla="*/ 5417751 h 5492212"/>
              <a:gd name="connsiteX29" fmla="*/ 6363997 w 7036051"/>
              <a:gd name="connsiteY29" fmla="*/ 5415912 h 5492212"/>
              <a:gd name="connsiteX30" fmla="*/ 6361124 w 7036051"/>
              <a:gd name="connsiteY30" fmla="*/ 5415066 h 5492212"/>
              <a:gd name="connsiteX31" fmla="*/ 6358507 w 7036051"/>
              <a:gd name="connsiteY31" fmla="*/ 5416224 h 5492212"/>
              <a:gd name="connsiteX32" fmla="*/ 6355073 w 7036051"/>
              <a:gd name="connsiteY32" fmla="*/ 5415242 h 5492212"/>
              <a:gd name="connsiteX33" fmla="*/ 6345676 w 7036051"/>
              <a:gd name="connsiteY33" fmla="*/ 5413049 h 5492212"/>
              <a:gd name="connsiteX34" fmla="*/ 6342596 w 7036051"/>
              <a:gd name="connsiteY34" fmla="*/ 5409297 h 5492212"/>
              <a:gd name="connsiteX35" fmla="*/ 6305742 w 7036051"/>
              <a:gd name="connsiteY35" fmla="*/ 5401622 h 5492212"/>
              <a:gd name="connsiteX36" fmla="*/ 6294445 w 7036051"/>
              <a:gd name="connsiteY36" fmla="*/ 5404149 h 5492212"/>
              <a:gd name="connsiteX37" fmla="*/ 6281414 w 7036051"/>
              <a:gd name="connsiteY37" fmla="*/ 5398024 h 5492212"/>
              <a:gd name="connsiteX38" fmla="*/ 6243972 w 7036051"/>
              <a:gd name="connsiteY38" fmla="*/ 5395807 h 5492212"/>
              <a:gd name="connsiteX39" fmla="*/ 6202379 w 7036051"/>
              <a:gd name="connsiteY39" fmla="*/ 5388661 h 5492212"/>
              <a:gd name="connsiteX40" fmla="*/ 6173010 w 7036051"/>
              <a:gd name="connsiteY40" fmla="*/ 5380606 h 5492212"/>
              <a:gd name="connsiteX41" fmla="*/ 6093421 w 7036051"/>
              <a:gd name="connsiteY41" fmla="*/ 5375473 h 5492212"/>
              <a:gd name="connsiteX42" fmla="*/ 5959474 w 7036051"/>
              <a:gd name="connsiteY42" fmla="*/ 5373386 h 5492212"/>
              <a:gd name="connsiteX43" fmla="*/ 5931492 w 7036051"/>
              <a:gd name="connsiteY43" fmla="*/ 5371513 h 5492212"/>
              <a:gd name="connsiteX44" fmla="*/ 5909558 w 7036051"/>
              <a:gd name="connsiteY44" fmla="*/ 5364228 h 5492212"/>
              <a:gd name="connsiteX45" fmla="*/ 5906319 w 7036051"/>
              <a:gd name="connsiteY45" fmla="*/ 5357590 h 5492212"/>
              <a:gd name="connsiteX46" fmla="*/ 5891268 w 7036051"/>
              <a:gd name="connsiteY46" fmla="*/ 5355650 h 5492212"/>
              <a:gd name="connsiteX47" fmla="*/ 5887711 w 7036051"/>
              <a:gd name="connsiteY47" fmla="*/ 5353947 h 5492212"/>
              <a:gd name="connsiteX48" fmla="*/ 5866852 w 7036051"/>
              <a:gd name="connsiteY48" fmla="*/ 5345374 h 5492212"/>
              <a:gd name="connsiteX49" fmla="*/ 5811310 w 7036051"/>
              <a:gd name="connsiteY49" fmla="*/ 5356530 h 5492212"/>
              <a:gd name="connsiteX50" fmla="*/ 5770689 w 7036051"/>
              <a:gd name="connsiteY50" fmla="*/ 5359014 h 5492212"/>
              <a:gd name="connsiteX51" fmla="*/ 5767719 w 7036051"/>
              <a:gd name="connsiteY51" fmla="*/ 5357260 h 5492212"/>
              <a:gd name="connsiteX52" fmla="*/ 5765688 w 7036051"/>
              <a:gd name="connsiteY52" fmla="*/ 5352793 h 5492212"/>
              <a:gd name="connsiteX53" fmla="*/ 5758598 w 7036051"/>
              <a:gd name="connsiteY53" fmla="*/ 5351053 h 5492212"/>
              <a:gd name="connsiteX54" fmla="*/ 5752036 w 7036051"/>
              <a:gd name="connsiteY54" fmla="*/ 5346019 h 5492212"/>
              <a:gd name="connsiteX55" fmla="*/ 5503590 w 7036051"/>
              <a:gd name="connsiteY55" fmla="*/ 5325537 h 5492212"/>
              <a:gd name="connsiteX56" fmla="*/ 5389848 w 7036051"/>
              <a:gd name="connsiteY56" fmla="*/ 5351472 h 5492212"/>
              <a:gd name="connsiteX57" fmla="*/ 5344450 w 7036051"/>
              <a:gd name="connsiteY57" fmla="*/ 5354840 h 5492212"/>
              <a:gd name="connsiteX58" fmla="*/ 5338428 w 7036051"/>
              <a:gd name="connsiteY58" fmla="*/ 5350516 h 5492212"/>
              <a:gd name="connsiteX59" fmla="*/ 5273489 w 7036051"/>
              <a:gd name="connsiteY59" fmla="*/ 5373945 h 5492212"/>
              <a:gd name="connsiteX60" fmla="*/ 5182701 w 7036051"/>
              <a:gd name="connsiteY60" fmla="*/ 5370075 h 5492212"/>
              <a:gd name="connsiteX61" fmla="*/ 5114856 w 7036051"/>
              <a:gd name="connsiteY61" fmla="*/ 5361037 h 5492212"/>
              <a:gd name="connsiteX62" fmla="*/ 5076532 w 7036051"/>
              <a:gd name="connsiteY62" fmla="*/ 5358612 h 5492212"/>
              <a:gd name="connsiteX63" fmla="*/ 5048954 w 7036051"/>
              <a:gd name="connsiteY63" fmla="*/ 5353915 h 5492212"/>
              <a:gd name="connsiteX64" fmla="*/ 4977087 w 7036051"/>
              <a:gd name="connsiteY64" fmla="*/ 5357736 h 5492212"/>
              <a:gd name="connsiteX65" fmla="*/ 4857261 w 7036051"/>
              <a:gd name="connsiteY65" fmla="*/ 5370659 h 5492212"/>
              <a:gd name="connsiteX66" fmla="*/ 4769845 w 7036051"/>
              <a:gd name="connsiteY66" fmla="*/ 5353264 h 5492212"/>
              <a:gd name="connsiteX67" fmla="*/ 4722220 w 7036051"/>
              <a:gd name="connsiteY67" fmla="*/ 5370534 h 5492212"/>
              <a:gd name="connsiteX68" fmla="*/ 4667552 w 7036051"/>
              <a:gd name="connsiteY68" fmla="*/ 5366753 h 5492212"/>
              <a:gd name="connsiteX69" fmla="*/ 4454472 w 7036051"/>
              <a:gd name="connsiteY69" fmla="*/ 5391442 h 5492212"/>
              <a:gd name="connsiteX70" fmla="*/ 4317219 w 7036051"/>
              <a:gd name="connsiteY70" fmla="*/ 5411554 h 5492212"/>
              <a:gd name="connsiteX71" fmla="*/ 4298346 w 7036051"/>
              <a:gd name="connsiteY71" fmla="*/ 5416146 h 5492212"/>
              <a:gd name="connsiteX72" fmla="*/ 4298228 w 7036051"/>
              <a:gd name="connsiteY72" fmla="*/ 5417983 h 5492212"/>
              <a:gd name="connsiteX73" fmla="*/ 4295233 w 7036051"/>
              <a:gd name="connsiteY73" fmla="*/ 5418735 h 5492212"/>
              <a:gd name="connsiteX74" fmla="*/ 4292799 w 7036051"/>
              <a:gd name="connsiteY74" fmla="*/ 5417494 h 5492212"/>
              <a:gd name="connsiteX75" fmla="*/ 4289225 w 7036051"/>
              <a:gd name="connsiteY75" fmla="*/ 5418364 h 5492212"/>
              <a:gd name="connsiteX76" fmla="*/ 4279515 w 7036051"/>
              <a:gd name="connsiteY76" fmla="*/ 5420247 h 5492212"/>
              <a:gd name="connsiteX77" fmla="*/ 4275872 w 7036051"/>
              <a:gd name="connsiteY77" fmla="*/ 5423890 h 5492212"/>
              <a:gd name="connsiteX78" fmla="*/ 4227055 w 7036051"/>
              <a:gd name="connsiteY78" fmla="*/ 5427466 h 5492212"/>
              <a:gd name="connsiteX79" fmla="*/ 4213123 w 7036051"/>
              <a:gd name="connsiteY79" fmla="*/ 5433155 h 5492212"/>
              <a:gd name="connsiteX80" fmla="*/ 4175436 w 7036051"/>
              <a:gd name="connsiteY80" fmla="*/ 5434156 h 5492212"/>
              <a:gd name="connsiteX81" fmla="*/ 4132856 w 7036051"/>
              <a:gd name="connsiteY81" fmla="*/ 5439937 h 5492212"/>
              <a:gd name="connsiteX82" fmla="*/ 4102333 w 7036051"/>
              <a:gd name="connsiteY82" fmla="*/ 5447021 h 5492212"/>
              <a:gd name="connsiteX83" fmla="*/ 4022159 w 7036051"/>
              <a:gd name="connsiteY83" fmla="*/ 5449566 h 5492212"/>
              <a:gd name="connsiteX84" fmla="*/ 3888224 w 7036051"/>
              <a:gd name="connsiteY84" fmla="*/ 5447312 h 5492212"/>
              <a:gd name="connsiteX85" fmla="*/ 3860026 w 7036051"/>
              <a:gd name="connsiteY85" fmla="*/ 5448274 h 5492212"/>
              <a:gd name="connsiteX86" fmla="*/ 3832796 w 7036051"/>
              <a:gd name="connsiteY86" fmla="*/ 5461349 h 5492212"/>
              <a:gd name="connsiteX87" fmla="*/ 3817485 w 7036051"/>
              <a:gd name="connsiteY87" fmla="*/ 5462797 h 5492212"/>
              <a:gd name="connsiteX88" fmla="*/ 3813676 w 7036051"/>
              <a:gd name="connsiteY88" fmla="*/ 5464379 h 5492212"/>
              <a:gd name="connsiteX89" fmla="*/ 3791563 w 7036051"/>
              <a:gd name="connsiteY89" fmla="*/ 5472259 h 5492212"/>
              <a:gd name="connsiteX90" fmla="*/ 3737858 w 7036051"/>
              <a:gd name="connsiteY90" fmla="*/ 5459331 h 5492212"/>
              <a:gd name="connsiteX91" fmla="*/ 3697716 w 7036051"/>
              <a:gd name="connsiteY91" fmla="*/ 5455539 h 5492212"/>
              <a:gd name="connsiteX92" fmla="*/ 3694487 w 7036051"/>
              <a:gd name="connsiteY92" fmla="*/ 5457193 h 5492212"/>
              <a:gd name="connsiteX93" fmla="*/ 3691779 w 7036051"/>
              <a:gd name="connsiteY93" fmla="*/ 5461582 h 5492212"/>
              <a:gd name="connsiteX94" fmla="*/ 3684442 w 7036051"/>
              <a:gd name="connsiteY94" fmla="*/ 5463086 h 5492212"/>
              <a:gd name="connsiteX95" fmla="*/ 3677129 w 7036051"/>
              <a:gd name="connsiteY95" fmla="*/ 5467898 h 5492212"/>
              <a:gd name="connsiteX96" fmla="*/ 3438897 w 7036051"/>
              <a:gd name="connsiteY96" fmla="*/ 5462195 h 5492212"/>
              <a:gd name="connsiteX97" fmla="*/ 3389756 w 7036051"/>
              <a:gd name="connsiteY97" fmla="*/ 5444428 h 5492212"/>
              <a:gd name="connsiteX98" fmla="*/ 3316666 w 7036051"/>
              <a:gd name="connsiteY98" fmla="*/ 5450736 h 5492212"/>
              <a:gd name="connsiteX99" fmla="*/ 3271894 w 7036051"/>
              <a:gd name="connsiteY99" fmla="*/ 5445907 h 5492212"/>
              <a:gd name="connsiteX100" fmla="*/ 3265228 w 7036051"/>
              <a:gd name="connsiteY100" fmla="*/ 5450024 h 5492212"/>
              <a:gd name="connsiteX101" fmla="*/ 3204017 w 7036051"/>
              <a:gd name="connsiteY101" fmla="*/ 5424552 h 5492212"/>
              <a:gd name="connsiteX102" fmla="*/ 3112867 w 7036051"/>
              <a:gd name="connsiteY102" fmla="*/ 5425473 h 5492212"/>
              <a:gd name="connsiteX103" fmla="*/ 3043809 w 7036051"/>
              <a:gd name="connsiteY103" fmla="*/ 5432293 h 5492212"/>
              <a:gd name="connsiteX104" fmla="*/ 3005211 w 7036051"/>
              <a:gd name="connsiteY104" fmla="*/ 5433472 h 5492212"/>
              <a:gd name="connsiteX105" fmla="*/ 2976986 w 7036051"/>
              <a:gd name="connsiteY105" fmla="*/ 5437264 h 5492212"/>
              <a:gd name="connsiteX106" fmla="*/ 2905879 w 7036051"/>
              <a:gd name="connsiteY106" fmla="*/ 5431128 h 5492212"/>
              <a:gd name="connsiteX107" fmla="*/ 2788318 w 7036051"/>
              <a:gd name="connsiteY107" fmla="*/ 5414358 h 5492212"/>
              <a:gd name="connsiteX108" fmla="*/ 2653590 w 7036051"/>
              <a:gd name="connsiteY108" fmla="*/ 5410111 h 5492212"/>
              <a:gd name="connsiteX109" fmla="*/ 2598481 w 7036051"/>
              <a:gd name="connsiteY109" fmla="*/ 5412114 h 5492212"/>
              <a:gd name="connsiteX110" fmla="*/ 2333897 w 7036051"/>
              <a:gd name="connsiteY110" fmla="*/ 5408505 h 5492212"/>
              <a:gd name="connsiteX111" fmla="*/ 2271841 w 7036051"/>
              <a:gd name="connsiteY111" fmla="*/ 5396433 h 5492212"/>
              <a:gd name="connsiteX112" fmla="*/ 2143705 w 7036051"/>
              <a:gd name="connsiteY112" fmla="*/ 5345095 h 5492212"/>
              <a:gd name="connsiteX113" fmla="*/ 1986408 w 7036051"/>
              <a:gd name="connsiteY113" fmla="*/ 5335524 h 5492212"/>
              <a:gd name="connsiteX114" fmla="*/ 1975333 w 7036051"/>
              <a:gd name="connsiteY114" fmla="*/ 5325099 h 5492212"/>
              <a:gd name="connsiteX115" fmla="*/ 1972441 w 7036051"/>
              <a:gd name="connsiteY115" fmla="*/ 5323775 h 5492212"/>
              <a:gd name="connsiteX116" fmla="*/ 1971497 w 7036051"/>
              <a:gd name="connsiteY116" fmla="*/ 5324412 h 5492212"/>
              <a:gd name="connsiteX117" fmla="*/ 1956886 w 7036051"/>
              <a:gd name="connsiteY117" fmla="*/ 5327069 h 5492212"/>
              <a:gd name="connsiteX118" fmla="*/ 1924833 w 7036051"/>
              <a:gd name="connsiteY118" fmla="*/ 5344911 h 5492212"/>
              <a:gd name="connsiteX119" fmla="*/ 1885856 w 7036051"/>
              <a:gd name="connsiteY119" fmla="*/ 5367299 h 5492212"/>
              <a:gd name="connsiteX120" fmla="*/ 1855937 w 7036051"/>
              <a:gd name="connsiteY120" fmla="*/ 5372820 h 5492212"/>
              <a:gd name="connsiteX121" fmla="*/ 1784500 w 7036051"/>
              <a:gd name="connsiteY121" fmla="*/ 5395926 h 5492212"/>
              <a:gd name="connsiteX122" fmla="*/ 1737998 w 7036051"/>
              <a:gd name="connsiteY122" fmla="*/ 5407426 h 5492212"/>
              <a:gd name="connsiteX123" fmla="*/ 1736716 w 7036051"/>
              <a:gd name="connsiteY123" fmla="*/ 5407939 h 5492212"/>
              <a:gd name="connsiteX124" fmla="*/ 1726742 w 7036051"/>
              <a:gd name="connsiteY124" fmla="*/ 5405934 h 5492212"/>
              <a:gd name="connsiteX125" fmla="*/ 1726849 w 7036051"/>
              <a:gd name="connsiteY125" fmla="*/ 5401221 h 5492212"/>
              <a:gd name="connsiteX126" fmla="*/ 1718134 w 7036051"/>
              <a:gd name="connsiteY126" fmla="*/ 5398128 h 5492212"/>
              <a:gd name="connsiteX127" fmla="*/ 1701063 w 7036051"/>
              <a:gd name="connsiteY127" fmla="*/ 5400545 h 5492212"/>
              <a:gd name="connsiteX128" fmla="*/ 1694634 w 7036051"/>
              <a:gd name="connsiteY128" fmla="*/ 5398728 h 5492212"/>
              <a:gd name="connsiteX129" fmla="*/ 1692270 w 7036051"/>
              <a:gd name="connsiteY129" fmla="*/ 5399053 h 5492212"/>
              <a:gd name="connsiteX130" fmla="*/ 1686657 w 7036051"/>
              <a:gd name="connsiteY130" fmla="*/ 5399247 h 5492212"/>
              <a:gd name="connsiteX131" fmla="*/ 1687479 w 7036051"/>
              <a:gd name="connsiteY131" fmla="*/ 5402165 h 5492212"/>
              <a:gd name="connsiteX132" fmla="*/ 1680969 w 7036051"/>
              <a:gd name="connsiteY132" fmla="*/ 5407963 h 5492212"/>
              <a:gd name="connsiteX133" fmla="*/ 1648682 w 7036051"/>
              <a:gd name="connsiteY133" fmla="*/ 5407558 h 5492212"/>
              <a:gd name="connsiteX134" fmla="*/ 1646819 w 7036051"/>
              <a:gd name="connsiteY134" fmla="*/ 5404306 h 5492212"/>
              <a:gd name="connsiteX135" fmla="*/ 1642743 w 7036051"/>
              <a:gd name="connsiteY135" fmla="*/ 5403927 h 5492212"/>
              <a:gd name="connsiteX136" fmla="*/ 1639788 w 7036051"/>
              <a:gd name="connsiteY136" fmla="*/ 5407135 h 5492212"/>
              <a:gd name="connsiteX137" fmla="*/ 1585803 w 7036051"/>
              <a:gd name="connsiteY137" fmla="*/ 5416574 h 5492212"/>
              <a:gd name="connsiteX138" fmla="*/ 1513331 w 7036051"/>
              <a:gd name="connsiteY138" fmla="*/ 5423805 h 5492212"/>
              <a:gd name="connsiteX139" fmla="*/ 1460734 w 7036051"/>
              <a:gd name="connsiteY139" fmla="*/ 5411778 h 5492212"/>
              <a:gd name="connsiteX140" fmla="*/ 1456045 w 7036051"/>
              <a:gd name="connsiteY140" fmla="*/ 5414928 h 5492212"/>
              <a:gd name="connsiteX141" fmla="*/ 1419653 w 7036051"/>
              <a:gd name="connsiteY141" fmla="*/ 5415060 h 5492212"/>
              <a:gd name="connsiteX142" fmla="*/ 1292605 w 7036051"/>
              <a:gd name="connsiteY142" fmla="*/ 5394671 h 5492212"/>
              <a:gd name="connsiteX143" fmla="*/ 1221477 w 7036051"/>
              <a:gd name="connsiteY143" fmla="*/ 5395509 h 5492212"/>
              <a:gd name="connsiteX144" fmla="*/ 1196159 w 7036051"/>
              <a:gd name="connsiteY144" fmla="*/ 5399169 h 5492212"/>
              <a:gd name="connsiteX145" fmla="*/ 1153748 w 7036051"/>
              <a:gd name="connsiteY145" fmla="*/ 5405093 h 5492212"/>
              <a:gd name="connsiteX146" fmla="*/ 1121874 w 7036051"/>
              <a:gd name="connsiteY146" fmla="*/ 5417803 h 5492212"/>
              <a:gd name="connsiteX147" fmla="*/ 1086481 w 7036051"/>
              <a:gd name="connsiteY147" fmla="*/ 5419474 h 5492212"/>
              <a:gd name="connsiteX148" fmla="*/ 1078485 w 7036051"/>
              <a:gd name="connsiteY148" fmla="*/ 5409150 h 5492212"/>
              <a:gd name="connsiteX149" fmla="*/ 1040550 w 7036051"/>
              <a:gd name="connsiteY149" fmla="*/ 5414415 h 5492212"/>
              <a:gd name="connsiteX150" fmla="*/ 982981 w 7036051"/>
              <a:gd name="connsiteY150" fmla="*/ 5423575 h 5492212"/>
              <a:gd name="connsiteX151" fmla="*/ 949836 w 7036051"/>
              <a:gd name="connsiteY151" fmla="*/ 5426093 h 5492212"/>
              <a:gd name="connsiteX152" fmla="*/ 859237 w 7036051"/>
              <a:gd name="connsiteY152" fmla="*/ 5435973 h 5492212"/>
              <a:gd name="connsiteX153" fmla="*/ 768445 w 7036051"/>
              <a:gd name="connsiteY153" fmla="*/ 5448159 h 5492212"/>
              <a:gd name="connsiteX154" fmla="*/ 714393 w 7036051"/>
              <a:gd name="connsiteY154" fmla="*/ 5468302 h 5492212"/>
              <a:gd name="connsiteX155" fmla="*/ 639791 w 7036051"/>
              <a:gd name="connsiteY155" fmla="*/ 5476924 h 5492212"/>
              <a:gd name="connsiteX156" fmla="*/ 627266 w 7036051"/>
              <a:gd name="connsiteY156" fmla="*/ 5480260 h 5492212"/>
              <a:gd name="connsiteX157" fmla="*/ 609977 w 7036051"/>
              <a:gd name="connsiteY157" fmla="*/ 5478891 h 5492212"/>
              <a:gd name="connsiteX158" fmla="*/ 540688 w 7036051"/>
              <a:gd name="connsiteY158" fmla="*/ 5472807 h 5492212"/>
              <a:gd name="connsiteX159" fmla="*/ 486194 w 7036051"/>
              <a:gd name="connsiteY159" fmla="*/ 5462661 h 5492212"/>
              <a:gd name="connsiteX160" fmla="*/ 418164 w 7036051"/>
              <a:gd name="connsiteY160" fmla="*/ 5472485 h 5492212"/>
              <a:gd name="connsiteX161" fmla="*/ 376724 w 7036051"/>
              <a:gd name="connsiteY161" fmla="*/ 5470967 h 5492212"/>
              <a:gd name="connsiteX162" fmla="*/ 308908 w 7036051"/>
              <a:gd name="connsiteY162" fmla="*/ 5457025 h 5492212"/>
              <a:gd name="connsiteX163" fmla="*/ 219416 w 7036051"/>
              <a:gd name="connsiteY163" fmla="*/ 5463995 h 5492212"/>
              <a:gd name="connsiteX164" fmla="*/ 200977 w 7036051"/>
              <a:gd name="connsiteY164" fmla="*/ 5480608 h 5492212"/>
              <a:gd name="connsiteX165" fmla="*/ 176226 w 7036051"/>
              <a:gd name="connsiteY165" fmla="*/ 5491022 h 5492212"/>
              <a:gd name="connsiteX166" fmla="*/ 165702 w 7036051"/>
              <a:gd name="connsiteY166" fmla="*/ 5468604 h 5492212"/>
              <a:gd name="connsiteX167" fmla="*/ 88282 w 7036051"/>
              <a:gd name="connsiteY167" fmla="*/ 5453658 h 5492212"/>
              <a:gd name="connsiteX168" fmla="*/ 49602 w 7036051"/>
              <a:gd name="connsiteY168" fmla="*/ 5448762 h 5492212"/>
              <a:gd name="connsiteX169" fmla="*/ 22844 w 7036051"/>
              <a:gd name="connsiteY169" fmla="*/ 5450459 h 5492212"/>
              <a:gd name="connsiteX170" fmla="*/ 0 w 7036051"/>
              <a:gd name="connsiteY170" fmla="*/ 5447653 h 549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7036051" h="5492212">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chemeClr val="bg1"/>
          </a:solidFill>
          <a:ln>
            <a:noFill/>
          </a:ln>
          <a:effectLst>
            <a:outerShdw blurRad="50800" dist="25400" dir="5400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DCD6552F-C98B-4FBA-842F-3EF2D5ACA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099" y="585274"/>
            <a:ext cx="7036051" cy="5492212"/>
          </a:xfrm>
          <a:custGeom>
            <a:avLst/>
            <a:gdLst>
              <a:gd name="connsiteX0" fmla="*/ 0 w 7036051"/>
              <a:gd name="connsiteY0" fmla="*/ 0 h 5492212"/>
              <a:gd name="connsiteX1" fmla="*/ 7036051 w 7036051"/>
              <a:gd name="connsiteY1" fmla="*/ 0 h 5492212"/>
              <a:gd name="connsiteX2" fmla="*/ 7036051 w 7036051"/>
              <a:gd name="connsiteY2" fmla="*/ 5163846 h 5492212"/>
              <a:gd name="connsiteX3" fmla="*/ 7012593 w 7036051"/>
              <a:gd name="connsiteY3" fmla="*/ 5176898 h 5492212"/>
              <a:gd name="connsiteX4" fmla="*/ 6958601 w 7036051"/>
              <a:gd name="connsiteY4" fmla="*/ 5204359 h 5492212"/>
              <a:gd name="connsiteX5" fmla="*/ 6951226 w 7036051"/>
              <a:gd name="connsiteY5" fmla="*/ 5203241 h 5492212"/>
              <a:gd name="connsiteX6" fmla="*/ 6920864 w 7036051"/>
              <a:gd name="connsiteY6" fmla="*/ 5220003 h 5492212"/>
              <a:gd name="connsiteX7" fmla="*/ 6834841 w 7036051"/>
              <a:gd name="connsiteY7" fmla="*/ 5266115 h 5492212"/>
              <a:gd name="connsiteX8" fmla="*/ 6777937 w 7036051"/>
              <a:gd name="connsiteY8" fmla="*/ 5332502 h 5492212"/>
              <a:gd name="connsiteX9" fmla="*/ 6752874 w 7036051"/>
              <a:gd name="connsiteY9" fmla="*/ 5340428 h 5492212"/>
              <a:gd name="connsiteX10" fmla="*/ 6711115 w 7036051"/>
              <a:gd name="connsiteY10" fmla="*/ 5353924 h 5492212"/>
              <a:gd name="connsiteX11" fmla="*/ 6702149 w 7036051"/>
              <a:gd name="connsiteY11" fmla="*/ 5351500 h 5492212"/>
              <a:gd name="connsiteX12" fmla="*/ 6698458 w 7036051"/>
              <a:gd name="connsiteY12" fmla="*/ 5352743 h 5492212"/>
              <a:gd name="connsiteX13" fmla="*/ 6698049 w 7036051"/>
              <a:gd name="connsiteY13" fmla="*/ 5352570 h 5492212"/>
              <a:gd name="connsiteX14" fmla="*/ 6697297 w 7036051"/>
              <a:gd name="connsiteY14" fmla="*/ 5353134 h 5492212"/>
              <a:gd name="connsiteX15" fmla="*/ 6689118 w 7036051"/>
              <a:gd name="connsiteY15" fmla="*/ 5355890 h 5492212"/>
              <a:gd name="connsiteX16" fmla="*/ 6670605 w 7036051"/>
              <a:gd name="connsiteY16" fmla="*/ 5355427 h 5492212"/>
              <a:gd name="connsiteX17" fmla="*/ 6659606 w 7036051"/>
              <a:gd name="connsiteY17" fmla="*/ 5357084 h 5492212"/>
              <a:gd name="connsiteX18" fmla="*/ 6649636 w 7036051"/>
              <a:gd name="connsiteY18" fmla="*/ 5367869 h 5492212"/>
              <a:gd name="connsiteX19" fmla="*/ 6642159 w 7036051"/>
              <a:gd name="connsiteY19" fmla="*/ 5369506 h 5492212"/>
              <a:gd name="connsiteX20" fmla="*/ 6640764 w 7036051"/>
              <a:gd name="connsiteY20" fmla="*/ 5370991 h 5492212"/>
              <a:gd name="connsiteX21" fmla="*/ 6636665 w 7036051"/>
              <a:gd name="connsiteY21" fmla="*/ 5374002 h 5492212"/>
              <a:gd name="connsiteX22" fmla="*/ 6641287 w 7036051"/>
              <a:gd name="connsiteY22" fmla="*/ 5376181 h 5492212"/>
              <a:gd name="connsiteX23" fmla="*/ 6591018 w 7036051"/>
              <a:gd name="connsiteY23" fmla="*/ 5390981 h 5492212"/>
              <a:gd name="connsiteX24" fmla="*/ 6548326 w 7036051"/>
              <a:gd name="connsiteY24" fmla="*/ 5403583 h 5492212"/>
              <a:gd name="connsiteX25" fmla="*/ 6472868 w 7036051"/>
              <a:gd name="connsiteY25" fmla="*/ 5394733 h 5492212"/>
              <a:gd name="connsiteX26" fmla="*/ 6401194 w 7036051"/>
              <a:gd name="connsiteY26" fmla="*/ 5422870 h 5492212"/>
              <a:gd name="connsiteX27" fmla="*/ 6381961 w 7036051"/>
              <a:gd name="connsiteY27" fmla="*/ 5422940 h 5492212"/>
              <a:gd name="connsiteX28" fmla="*/ 6363834 w 7036051"/>
              <a:gd name="connsiteY28" fmla="*/ 5417751 h 5492212"/>
              <a:gd name="connsiteX29" fmla="*/ 6363997 w 7036051"/>
              <a:gd name="connsiteY29" fmla="*/ 5415912 h 5492212"/>
              <a:gd name="connsiteX30" fmla="*/ 6361124 w 7036051"/>
              <a:gd name="connsiteY30" fmla="*/ 5415066 h 5492212"/>
              <a:gd name="connsiteX31" fmla="*/ 6358507 w 7036051"/>
              <a:gd name="connsiteY31" fmla="*/ 5416224 h 5492212"/>
              <a:gd name="connsiteX32" fmla="*/ 6355073 w 7036051"/>
              <a:gd name="connsiteY32" fmla="*/ 5415242 h 5492212"/>
              <a:gd name="connsiteX33" fmla="*/ 6345676 w 7036051"/>
              <a:gd name="connsiteY33" fmla="*/ 5413049 h 5492212"/>
              <a:gd name="connsiteX34" fmla="*/ 6342596 w 7036051"/>
              <a:gd name="connsiteY34" fmla="*/ 5409297 h 5492212"/>
              <a:gd name="connsiteX35" fmla="*/ 6305742 w 7036051"/>
              <a:gd name="connsiteY35" fmla="*/ 5401622 h 5492212"/>
              <a:gd name="connsiteX36" fmla="*/ 6294445 w 7036051"/>
              <a:gd name="connsiteY36" fmla="*/ 5404149 h 5492212"/>
              <a:gd name="connsiteX37" fmla="*/ 6281414 w 7036051"/>
              <a:gd name="connsiteY37" fmla="*/ 5398024 h 5492212"/>
              <a:gd name="connsiteX38" fmla="*/ 6243972 w 7036051"/>
              <a:gd name="connsiteY38" fmla="*/ 5395807 h 5492212"/>
              <a:gd name="connsiteX39" fmla="*/ 6202379 w 7036051"/>
              <a:gd name="connsiteY39" fmla="*/ 5388661 h 5492212"/>
              <a:gd name="connsiteX40" fmla="*/ 6173010 w 7036051"/>
              <a:gd name="connsiteY40" fmla="*/ 5380606 h 5492212"/>
              <a:gd name="connsiteX41" fmla="*/ 6093421 w 7036051"/>
              <a:gd name="connsiteY41" fmla="*/ 5375473 h 5492212"/>
              <a:gd name="connsiteX42" fmla="*/ 5959474 w 7036051"/>
              <a:gd name="connsiteY42" fmla="*/ 5373386 h 5492212"/>
              <a:gd name="connsiteX43" fmla="*/ 5931492 w 7036051"/>
              <a:gd name="connsiteY43" fmla="*/ 5371513 h 5492212"/>
              <a:gd name="connsiteX44" fmla="*/ 5909558 w 7036051"/>
              <a:gd name="connsiteY44" fmla="*/ 5364228 h 5492212"/>
              <a:gd name="connsiteX45" fmla="*/ 5906319 w 7036051"/>
              <a:gd name="connsiteY45" fmla="*/ 5357590 h 5492212"/>
              <a:gd name="connsiteX46" fmla="*/ 5891268 w 7036051"/>
              <a:gd name="connsiteY46" fmla="*/ 5355650 h 5492212"/>
              <a:gd name="connsiteX47" fmla="*/ 5887711 w 7036051"/>
              <a:gd name="connsiteY47" fmla="*/ 5353947 h 5492212"/>
              <a:gd name="connsiteX48" fmla="*/ 5866852 w 7036051"/>
              <a:gd name="connsiteY48" fmla="*/ 5345374 h 5492212"/>
              <a:gd name="connsiteX49" fmla="*/ 5811310 w 7036051"/>
              <a:gd name="connsiteY49" fmla="*/ 5356530 h 5492212"/>
              <a:gd name="connsiteX50" fmla="*/ 5770689 w 7036051"/>
              <a:gd name="connsiteY50" fmla="*/ 5359014 h 5492212"/>
              <a:gd name="connsiteX51" fmla="*/ 5767719 w 7036051"/>
              <a:gd name="connsiteY51" fmla="*/ 5357260 h 5492212"/>
              <a:gd name="connsiteX52" fmla="*/ 5765688 w 7036051"/>
              <a:gd name="connsiteY52" fmla="*/ 5352793 h 5492212"/>
              <a:gd name="connsiteX53" fmla="*/ 5758598 w 7036051"/>
              <a:gd name="connsiteY53" fmla="*/ 5351053 h 5492212"/>
              <a:gd name="connsiteX54" fmla="*/ 5752036 w 7036051"/>
              <a:gd name="connsiteY54" fmla="*/ 5346019 h 5492212"/>
              <a:gd name="connsiteX55" fmla="*/ 5503590 w 7036051"/>
              <a:gd name="connsiteY55" fmla="*/ 5325537 h 5492212"/>
              <a:gd name="connsiteX56" fmla="*/ 5389848 w 7036051"/>
              <a:gd name="connsiteY56" fmla="*/ 5351472 h 5492212"/>
              <a:gd name="connsiteX57" fmla="*/ 5344450 w 7036051"/>
              <a:gd name="connsiteY57" fmla="*/ 5354840 h 5492212"/>
              <a:gd name="connsiteX58" fmla="*/ 5338428 w 7036051"/>
              <a:gd name="connsiteY58" fmla="*/ 5350516 h 5492212"/>
              <a:gd name="connsiteX59" fmla="*/ 5273489 w 7036051"/>
              <a:gd name="connsiteY59" fmla="*/ 5373945 h 5492212"/>
              <a:gd name="connsiteX60" fmla="*/ 5182701 w 7036051"/>
              <a:gd name="connsiteY60" fmla="*/ 5370075 h 5492212"/>
              <a:gd name="connsiteX61" fmla="*/ 5114856 w 7036051"/>
              <a:gd name="connsiteY61" fmla="*/ 5361037 h 5492212"/>
              <a:gd name="connsiteX62" fmla="*/ 5076532 w 7036051"/>
              <a:gd name="connsiteY62" fmla="*/ 5358612 h 5492212"/>
              <a:gd name="connsiteX63" fmla="*/ 5048954 w 7036051"/>
              <a:gd name="connsiteY63" fmla="*/ 5353915 h 5492212"/>
              <a:gd name="connsiteX64" fmla="*/ 4977087 w 7036051"/>
              <a:gd name="connsiteY64" fmla="*/ 5357736 h 5492212"/>
              <a:gd name="connsiteX65" fmla="*/ 4857261 w 7036051"/>
              <a:gd name="connsiteY65" fmla="*/ 5370659 h 5492212"/>
              <a:gd name="connsiteX66" fmla="*/ 4769845 w 7036051"/>
              <a:gd name="connsiteY66" fmla="*/ 5353264 h 5492212"/>
              <a:gd name="connsiteX67" fmla="*/ 4722220 w 7036051"/>
              <a:gd name="connsiteY67" fmla="*/ 5370534 h 5492212"/>
              <a:gd name="connsiteX68" fmla="*/ 4667552 w 7036051"/>
              <a:gd name="connsiteY68" fmla="*/ 5366753 h 5492212"/>
              <a:gd name="connsiteX69" fmla="*/ 4454472 w 7036051"/>
              <a:gd name="connsiteY69" fmla="*/ 5391442 h 5492212"/>
              <a:gd name="connsiteX70" fmla="*/ 4317219 w 7036051"/>
              <a:gd name="connsiteY70" fmla="*/ 5411554 h 5492212"/>
              <a:gd name="connsiteX71" fmla="*/ 4298346 w 7036051"/>
              <a:gd name="connsiteY71" fmla="*/ 5416146 h 5492212"/>
              <a:gd name="connsiteX72" fmla="*/ 4298228 w 7036051"/>
              <a:gd name="connsiteY72" fmla="*/ 5417983 h 5492212"/>
              <a:gd name="connsiteX73" fmla="*/ 4295233 w 7036051"/>
              <a:gd name="connsiteY73" fmla="*/ 5418735 h 5492212"/>
              <a:gd name="connsiteX74" fmla="*/ 4292799 w 7036051"/>
              <a:gd name="connsiteY74" fmla="*/ 5417494 h 5492212"/>
              <a:gd name="connsiteX75" fmla="*/ 4289225 w 7036051"/>
              <a:gd name="connsiteY75" fmla="*/ 5418364 h 5492212"/>
              <a:gd name="connsiteX76" fmla="*/ 4279515 w 7036051"/>
              <a:gd name="connsiteY76" fmla="*/ 5420247 h 5492212"/>
              <a:gd name="connsiteX77" fmla="*/ 4275872 w 7036051"/>
              <a:gd name="connsiteY77" fmla="*/ 5423890 h 5492212"/>
              <a:gd name="connsiteX78" fmla="*/ 4227055 w 7036051"/>
              <a:gd name="connsiteY78" fmla="*/ 5427466 h 5492212"/>
              <a:gd name="connsiteX79" fmla="*/ 4213123 w 7036051"/>
              <a:gd name="connsiteY79" fmla="*/ 5433155 h 5492212"/>
              <a:gd name="connsiteX80" fmla="*/ 4175436 w 7036051"/>
              <a:gd name="connsiteY80" fmla="*/ 5434156 h 5492212"/>
              <a:gd name="connsiteX81" fmla="*/ 4132856 w 7036051"/>
              <a:gd name="connsiteY81" fmla="*/ 5439937 h 5492212"/>
              <a:gd name="connsiteX82" fmla="*/ 4102333 w 7036051"/>
              <a:gd name="connsiteY82" fmla="*/ 5447021 h 5492212"/>
              <a:gd name="connsiteX83" fmla="*/ 4022159 w 7036051"/>
              <a:gd name="connsiteY83" fmla="*/ 5449566 h 5492212"/>
              <a:gd name="connsiteX84" fmla="*/ 3888224 w 7036051"/>
              <a:gd name="connsiteY84" fmla="*/ 5447312 h 5492212"/>
              <a:gd name="connsiteX85" fmla="*/ 3860026 w 7036051"/>
              <a:gd name="connsiteY85" fmla="*/ 5448274 h 5492212"/>
              <a:gd name="connsiteX86" fmla="*/ 3832796 w 7036051"/>
              <a:gd name="connsiteY86" fmla="*/ 5461349 h 5492212"/>
              <a:gd name="connsiteX87" fmla="*/ 3817485 w 7036051"/>
              <a:gd name="connsiteY87" fmla="*/ 5462797 h 5492212"/>
              <a:gd name="connsiteX88" fmla="*/ 3813676 w 7036051"/>
              <a:gd name="connsiteY88" fmla="*/ 5464379 h 5492212"/>
              <a:gd name="connsiteX89" fmla="*/ 3791563 w 7036051"/>
              <a:gd name="connsiteY89" fmla="*/ 5472259 h 5492212"/>
              <a:gd name="connsiteX90" fmla="*/ 3737858 w 7036051"/>
              <a:gd name="connsiteY90" fmla="*/ 5459331 h 5492212"/>
              <a:gd name="connsiteX91" fmla="*/ 3697716 w 7036051"/>
              <a:gd name="connsiteY91" fmla="*/ 5455539 h 5492212"/>
              <a:gd name="connsiteX92" fmla="*/ 3694487 w 7036051"/>
              <a:gd name="connsiteY92" fmla="*/ 5457193 h 5492212"/>
              <a:gd name="connsiteX93" fmla="*/ 3691779 w 7036051"/>
              <a:gd name="connsiteY93" fmla="*/ 5461582 h 5492212"/>
              <a:gd name="connsiteX94" fmla="*/ 3684442 w 7036051"/>
              <a:gd name="connsiteY94" fmla="*/ 5463086 h 5492212"/>
              <a:gd name="connsiteX95" fmla="*/ 3677129 w 7036051"/>
              <a:gd name="connsiteY95" fmla="*/ 5467898 h 5492212"/>
              <a:gd name="connsiteX96" fmla="*/ 3438897 w 7036051"/>
              <a:gd name="connsiteY96" fmla="*/ 5462195 h 5492212"/>
              <a:gd name="connsiteX97" fmla="*/ 3389756 w 7036051"/>
              <a:gd name="connsiteY97" fmla="*/ 5444428 h 5492212"/>
              <a:gd name="connsiteX98" fmla="*/ 3316666 w 7036051"/>
              <a:gd name="connsiteY98" fmla="*/ 5450736 h 5492212"/>
              <a:gd name="connsiteX99" fmla="*/ 3271894 w 7036051"/>
              <a:gd name="connsiteY99" fmla="*/ 5445907 h 5492212"/>
              <a:gd name="connsiteX100" fmla="*/ 3265228 w 7036051"/>
              <a:gd name="connsiteY100" fmla="*/ 5450024 h 5492212"/>
              <a:gd name="connsiteX101" fmla="*/ 3204017 w 7036051"/>
              <a:gd name="connsiteY101" fmla="*/ 5424552 h 5492212"/>
              <a:gd name="connsiteX102" fmla="*/ 3112867 w 7036051"/>
              <a:gd name="connsiteY102" fmla="*/ 5425473 h 5492212"/>
              <a:gd name="connsiteX103" fmla="*/ 3043809 w 7036051"/>
              <a:gd name="connsiteY103" fmla="*/ 5432293 h 5492212"/>
              <a:gd name="connsiteX104" fmla="*/ 3005211 w 7036051"/>
              <a:gd name="connsiteY104" fmla="*/ 5433472 h 5492212"/>
              <a:gd name="connsiteX105" fmla="*/ 2976986 w 7036051"/>
              <a:gd name="connsiteY105" fmla="*/ 5437264 h 5492212"/>
              <a:gd name="connsiteX106" fmla="*/ 2905879 w 7036051"/>
              <a:gd name="connsiteY106" fmla="*/ 5431128 h 5492212"/>
              <a:gd name="connsiteX107" fmla="*/ 2788318 w 7036051"/>
              <a:gd name="connsiteY107" fmla="*/ 5414358 h 5492212"/>
              <a:gd name="connsiteX108" fmla="*/ 2653590 w 7036051"/>
              <a:gd name="connsiteY108" fmla="*/ 5410111 h 5492212"/>
              <a:gd name="connsiteX109" fmla="*/ 2598481 w 7036051"/>
              <a:gd name="connsiteY109" fmla="*/ 5412114 h 5492212"/>
              <a:gd name="connsiteX110" fmla="*/ 2333897 w 7036051"/>
              <a:gd name="connsiteY110" fmla="*/ 5408505 h 5492212"/>
              <a:gd name="connsiteX111" fmla="*/ 2271841 w 7036051"/>
              <a:gd name="connsiteY111" fmla="*/ 5396433 h 5492212"/>
              <a:gd name="connsiteX112" fmla="*/ 2143705 w 7036051"/>
              <a:gd name="connsiteY112" fmla="*/ 5345095 h 5492212"/>
              <a:gd name="connsiteX113" fmla="*/ 1986408 w 7036051"/>
              <a:gd name="connsiteY113" fmla="*/ 5335524 h 5492212"/>
              <a:gd name="connsiteX114" fmla="*/ 1975333 w 7036051"/>
              <a:gd name="connsiteY114" fmla="*/ 5325099 h 5492212"/>
              <a:gd name="connsiteX115" fmla="*/ 1972441 w 7036051"/>
              <a:gd name="connsiteY115" fmla="*/ 5323775 h 5492212"/>
              <a:gd name="connsiteX116" fmla="*/ 1971497 w 7036051"/>
              <a:gd name="connsiteY116" fmla="*/ 5324412 h 5492212"/>
              <a:gd name="connsiteX117" fmla="*/ 1956886 w 7036051"/>
              <a:gd name="connsiteY117" fmla="*/ 5327069 h 5492212"/>
              <a:gd name="connsiteX118" fmla="*/ 1924833 w 7036051"/>
              <a:gd name="connsiteY118" fmla="*/ 5344911 h 5492212"/>
              <a:gd name="connsiteX119" fmla="*/ 1885856 w 7036051"/>
              <a:gd name="connsiteY119" fmla="*/ 5367299 h 5492212"/>
              <a:gd name="connsiteX120" fmla="*/ 1855937 w 7036051"/>
              <a:gd name="connsiteY120" fmla="*/ 5372820 h 5492212"/>
              <a:gd name="connsiteX121" fmla="*/ 1784500 w 7036051"/>
              <a:gd name="connsiteY121" fmla="*/ 5395926 h 5492212"/>
              <a:gd name="connsiteX122" fmla="*/ 1737998 w 7036051"/>
              <a:gd name="connsiteY122" fmla="*/ 5407426 h 5492212"/>
              <a:gd name="connsiteX123" fmla="*/ 1736716 w 7036051"/>
              <a:gd name="connsiteY123" fmla="*/ 5407939 h 5492212"/>
              <a:gd name="connsiteX124" fmla="*/ 1726742 w 7036051"/>
              <a:gd name="connsiteY124" fmla="*/ 5405934 h 5492212"/>
              <a:gd name="connsiteX125" fmla="*/ 1726849 w 7036051"/>
              <a:gd name="connsiteY125" fmla="*/ 5401221 h 5492212"/>
              <a:gd name="connsiteX126" fmla="*/ 1718134 w 7036051"/>
              <a:gd name="connsiteY126" fmla="*/ 5398128 h 5492212"/>
              <a:gd name="connsiteX127" fmla="*/ 1701063 w 7036051"/>
              <a:gd name="connsiteY127" fmla="*/ 5400545 h 5492212"/>
              <a:gd name="connsiteX128" fmla="*/ 1694634 w 7036051"/>
              <a:gd name="connsiteY128" fmla="*/ 5398728 h 5492212"/>
              <a:gd name="connsiteX129" fmla="*/ 1692270 w 7036051"/>
              <a:gd name="connsiteY129" fmla="*/ 5399053 h 5492212"/>
              <a:gd name="connsiteX130" fmla="*/ 1686657 w 7036051"/>
              <a:gd name="connsiteY130" fmla="*/ 5399247 h 5492212"/>
              <a:gd name="connsiteX131" fmla="*/ 1687479 w 7036051"/>
              <a:gd name="connsiteY131" fmla="*/ 5402165 h 5492212"/>
              <a:gd name="connsiteX132" fmla="*/ 1680969 w 7036051"/>
              <a:gd name="connsiteY132" fmla="*/ 5407963 h 5492212"/>
              <a:gd name="connsiteX133" fmla="*/ 1648682 w 7036051"/>
              <a:gd name="connsiteY133" fmla="*/ 5407558 h 5492212"/>
              <a:gd name="connsiteX134" fmla="*/ 1646819 w 7036051"/>
              <a:gd name="connsiteY134" fmla="*/ 5404306 h 5492212"/>
              <a:gd name="connsiteX135" fmla="*/ 1642743 w 7036051"/>
              <a:gd name="connsiteY135" fmla="*/ 5403927 h 5492212"/>
              <a:gd name="connsiteX136" fmla="*/ 1639788 w 7036051"/>
              <a:gd name="connsiteY136" fmla="*/ 5407135 h 5492212"/>
              <a:gd name="connsiteX137" fmla="*/ 1585803 w 7036051"/>
              <a:gd name="connsiteY137" fmla="*/ 5416574 h 5492212"/>
              <a:gd name="connsiteX138" fmla="*/ 1513331 w 7036051"/>
              <a:gd name="connsiteY138" fmla="*/ 5423805 h 5492212"/>
              <a:gd name="connsiteX139" fmla="*/ 1460734 w 7036051"/>
              <a:gd name="connsiteY139" fmla="*/ 5411778 h 5492212"/>
              <a:gd name="connsiteX140" fmla="*/ 1456045 w 7036051"/>
              <a:gd name="connsiteY140" fmla="*/ 5414928 h 5492212"/>
              <a:gd name="connsiteX141" fmla="*/ 1419653 w 7036051"/>
              <a:gd name="connsiteY141" fmla="*/ 5415060 h 5492212"/>
              <a:gd name="connsiteX142" fmla="*/ 1292605 w 7036051"/>
              <a:gd name="connsiteY142" fmla="*/ 5394671 h 5492212"/>
              <a:gd name="connsiteX143" fmla="*/ 1221477 w 7036051"/>
              <a:gd name="connsiteY143" fmla="*/ 5395509 h 5492212"/>
              <a:gd name="connsiteX144" fmla="*/ 1196159 w 7036051"/>
              <a:gd name="connsiteY144" fmla="*/ 5399169 h 5492212"/>
              <a:gd name="connsiteX145" fmla="*/ 1153748 w 7036051"/>
              <a:gd name="connsiteY145" fmla="*/ 5405093 h 5492212"/>
              <a:gd name="connsiteX146" fmla="*/ 1121874 w 7036051"/>
              <a:gd name="connsiteY146" fmla="*/ 5417803 h 5492212"/>
              <a:gd name="connsiteX147" fmla="*/ 1086481 w 7036051"/>
              <a:gd name="connsiteY147" fmla="*/ 5419474 h 5492212"/>
              <a:gd name="connsiteX148" fmla="*/ 1078485 w 7036051"/>
              <a:gd name="connsiteY148" fmla="*/ 5409150 h 5492212"/>
              <a:gd name="connsiteX149" fmla="*/ 1040550 w 7036051"/>
              <a:gd name="connsiteY149" fmla="*/ 5414415 h 5492212"/>
              <a:gd name="connsiteX150" fmla="*/ 982981 w 7036051"/>
              <a:gd name="connsiteY150" fmla="*/ 5423575 h 5492212"/>
              <a:gd name="connsiteX151" fmla="*/ 949836 w 7036051"/>
              <a:gd name="connsiteY151" fmla="*/ 5426093 h 5492212"/>
              <a:gd name="connsiteX152" fmla="*/ 859237 w 7036051"/>
              <a:gd name="connsiteY152" fmla="*/ 5435973 h 5492212"/>
              <a:gd name="connsiteX153" fmla="*/ 768445 w 7036051"/>
              <a:gd name="connsiteY153" fmla="*/ 5448159 h 5492212"/>
              <a:gd name="connsiteX154" fmla="*/ 714393 w 7036051"/>
              <a:gd name="connsiteY154" fmla="*/ 5468302 h 5492212"/>
              <a:gd name="connsiteX155" fmla="*/ 639791 w 7036051"/>
              <a:gd name="connsiteY155" fmla="*/ 5476924 h 5492212"/>
              <a:gd name="connsiteX156" fmla="*/ 627266 w 7036051"/>
              <a:gd name="connsiteY156" fmla="*/ 5480260 h 5492212"/>
              <a:gd name="connsiteX157" fmla="*/ 609977 w 7036051"/>
              <a:gd name="connsiteY157" fmla="*/ 5478891 h 5492212"/>
              <a:gd name="connsiteX158" fmla="*/ 540688 w 7036051"/>
              <a:gd name="connsiteY158" fmla="*/ 5472807 h 5492212"/>
              <a:gd name="connsiteX159" fmla="*/ 486194 w 7036051"/>
              <a:gd name="connsiteY159" fmla="*/ 5462661 h 5492212"/>
              <a:gd name="connsiteX160" fmla="*/ 418164 w 7036051"/>
              <a:gd name="connsiteY160" fmla="*/ 5472485 h 5492212"/>
              <a:gd name="connsiteX161" fmla="*/ 376724 w 7036051"/>
              <a:gd name="connsiteY161" fmla="*/ 5470967 h 5492212"/>
              <a:gd name="connsiteX162" fmla="*/ 308908 w 7036051"/>
              <a:gd name="connsiteY162" fmla="*/ 5457025 h 5492212"/>
              <a:gd name="connsiteX163" fmla="*/ 219416 w 7036051"/>
              <a:gd name="connsiteY163" fmla="*/ 5463995 h 5492212"/>
              <a:gd name="connsiteX164" fmla="*/ 200977 w 7036051"/>
              <a:gd name="connsiteY164" fmla="*/ 5480608 h 5492212"/>
              <a:gd name="connsiteX165" fmla="*/ 176226 w 7036051"/>
              <a:gd name="connsiteY165" fmla="*/ 5491022 h 5492212"/>
              <a:gd name="connsiteX166" fmla="*/ 165702 w 7036051"/>
              <a:gd name="connsiteY166" fmla="*/ 5468604 h 5492212"/>
              <a:gd name="connsiteX167" fmla="*/ 88282 w 7036051"/>
              <a:gd name="connsiteY167" fmla="*/ 5453658 h 5492212"/>
              <a:gd name="connsiteX168" fmla="*/ 49602 w 7036051"/>
              <a:gd name="connsiteY168" fmla="*/ 5448762 h 5492212"/>
              <a:gd name="connsiteX169" fmla="*/ 22844 w 7036051"/>
              <a:gd name="connsiteY169" fmla="*/ 5450459 h 5492212"/>
              <a:gd name="connsiteX170" fmla="*/ 0 w 7036051"/>
              <a:gd name="connsiteY170" fmla="*/ 5447653 h 549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7036051" h="5492212">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B2578A4-2934-C174-2692-0F77C388B03D}"/>
              </a:ext>
            </a:extLst>
          </p:cNvPr>
          <p:cNvSpPr>
            <a:spLocks noGrp="1"/>
          </p:cNvSpPr>
          <p:nvPr>
            <p:ph type="title"/>
          </p:nvPr>
        </p:nvSpPr>
        <p:spPr>
          <a:xfrm>
            <a:off x="1215900" y="1071349"/>
            <a:ext cx="5886449" cy="1211475"/>
          </a:xfrm>
        </p:spPr>
        <p:txBody>
          <a:bodyPr>
            <a:normAutofit/>
          </a:bodyPr>
          <a:lstStyle/>
          <a:p>
            <a:pPr algn="ctr"/>
            <a:r>
              <a:rPr lang="en-US" sz="3600">
                <a:latin typeface="Times New Roman" panose="02020603050405020304" pitchFamily="18" charset="0"/>
                <a:cs typeface="Times New Roman" panose="02020603050405020304" pitchFamily="18" charset="0"/>
              </a:rPr>
              <a:t>VGG16 (Visual Geometry Group)</a:t>
            </a:r>
            <a:endParaRPr lang="en-MY" sz="3600" dirty="0"/>
          </a:p>
        </p:txBody>
      </p:sp>
      <p:sp>
        <p:nvSpPr>
          <p:cNvPr id="21"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05249" y="395108"/>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F346CA21-A237-0136-FC3E-4610E8D3DC95}"/>
              </a:ext>
            </a:extLst>
          </p:cNvPr>
          <p:cNvSpPr>
            <a:spLocks noGrp="1"/>
          </p:cNvSpPr>
          <p:nvPr>
            <p:ph idx="1"/>
          </p:nvPr>
        </p:nvSpPr>
        <p:spPr>
          <a:xfrm>
            <a:off x="1283384" y="2419350"/>
            <a:ext cx="5751481" cy="3237647"/>
          </a:xfrm>
        </p:spPr>
        <p:txBody>
          <a:bodyPr anchor="ctr">
            <a:normAutofit/>
          </a:bodyPr>
          <a:lstStyle/>
          <a:p>
            <a:pPr algn="just">
              <a:lnSpc>
                <a:spcPct val="150000"/>
              </a:lnSpc>
              <a:spcBef>
                <a:spcPts val="0"/>
              </a:spcBef>
              <a:buFont typeface="Arial" panose="020B0604020202020204" pitchFamily="34" charset="0"/>
              <a:buChar char="•"/>
            </a:pPr>
            <a:r>
              <a:rPr lang="en-US" sz="1800" b="1" i="0" dirty="0">
                <a:effectLst/>
                <a:latin typeface="Times New Roman" panose="02020603050405020304" pitchFamily="18" charset="0"/>
                <a:cs typeface="Times New Roman" panose="02020603050405020304" pitchFamily="18" charset="0"/>
              </a:rPr>
              <a:t>Consists of 16 layers</a:t>
            </a:r>
            <a:endParaRPr lang="en-US" sz="1800" b="0" i="0" dirty="0">
              <a:effectLst/>
              <a:latin typeface="Times New Roman" panose="02020603050405020304" pitchFamily="18" charset="0"/>
              <a:cs typeface="Times New Roman" panose="02020603050405020304" pitchFamily="18" charset="0"/>
            </a:endParaRPr>
          </a:p>
          <a:p>
            <a:pPr algn="just">
              <a:lnSpc>
                <a:spcPct val="150000"/>
              </a:lnSpc>
              <a:spcBef>
                <a:spcPts val="0"/>
              </a:spcBef>
              <a:buFont typeface="Arial" panose="020B0604020202020204" pitchFamily="34" charset="0"/>
              <a:buChar char="•"/>
            </a:pPr>
            <a:r>
              <a:rPr lang="en-US" sz="1800" b="1" i="0" dirty="0">
                <a:effectLst/>
                <a:latin typeface="Times New Roman" panose="02020603050405020304" pitchFamily="18" charset="0"/>
                <a:cs typeface="Times New Roman" panose="02020603050405020304" pitchFamily="18" charset="0"/>
              </a:rPr>
              <a:t>Simplicity of architecture</a:t>
            </a:r>
            <a:r>
              <a:rPr lang="en-US" sz="1800" b="0" i="0" dirty="0">
                <a:effectLst/>
                <a:latin typeface="Times New Roman" panose="02020603050405020304" pitchFamily="18" charset="0"/>
                <a:cs typeface="Times New Roman" panose="02020603050405020304" pitchFamily="18" charset="0"/>
              </a:rPr>
              <a:t>: Easy to understand and modify</a:t>
            </a:r>
          </a:p>
          <a:p>
            <a:pPr algn="just">
              <a:lnSpc>
                <a:spcPct val="150000"/>
              </a:lnSpc>
              <a:spcBef>
                <a:spcPts val="0"/>
              </a:spcBef>
              <a:buFont typeface="Arial" panose="020B0604020202020204" pitchFamily="34" charset="0"/>
              <a:buChar char="•"/>
            </a:pPr>
            <a:r>
              <a:rPr lang="en-US" sz="1800" b="1" i="0" dirty="0">
                <a:effectLst/>
                <a:latin typeface="Times New Roman" panose="02020603050405020304" pitchFamily="18" charset="0"/>
                <a:cs typeface="Times New Roman" panose="02020603050405020304" pitchFamily="18" charset="0"/>
              </a:rPr>
              <a:t>Slower training</a:t>
            </a:r>
            <a:r>
              <a:rPr lang="en-US" sz="1800" b="0" i="0" dirty="0">
                <a:effectLst/>
                <a:latin typeface="Times New Roman" panose="02020603050405020304" pitchFamily="18" charset="0"/>
                <a:cs typeface="Times New Roman" panose="02020603050405020304" pitchFamily="18" charset="0"/>
              </a:rPr>
              <a:t>: Due to depth and parameter count</a:t>
            </a:r>
          </a:p>
          <a:p>
            <a:pPr algn="just">
              <a:lnSpc>
                <a:spcPct val="150000"/>
              </a:lnSpc>
              <a:spcBef>
                <a:spcPts val="0"/>
              </a:spcBef>
              <a:buFont typeface="Arial" panose="020B0604020202020204" pitchFamily="34" charset="0"/>
              <a:buChar char="•"/>
            </a:pPr>
            <a:r>
              <a:rPr lang="en-US" sz="1800" b="1" i="0" dirty="0">
                <a:effectLst/>
                <a:latin typeface="Times New Roman" panose="02020603050405020304" pitchFamily="18" charset="0"/>
                <a:cs typeface="Times New Roman" panose="02020603050405020304" pitchFamily="18" charset="0"/>
              </a:rPr>
              <a:t>Common use</a:t>
            </a:r>
            <a:r>
              <a:rPr lang="en-US" sz="1800" b="0" i="0" dirty="0">
                <a:effectLst/>
                <a:latin typeface="Times New Roman" panose="02020603050405020304" pitchFamily="18" charset="0"/>
                <a:cs typeface="Times New Roman" panose="02020603050405020304" pitchFamily="18" charset="0"/>
              </a:rPr>
              <a:t>: Feature extraction in computer vision applications</a:t>
            </a:r>
          </a:p>
        </p:txBody>
      </p:sp>
      <p:sp>
        <p:nvSpPr>
          <p:cNvPr id="4" name="Slide Number Placeholder 3">
            <a:extLst>
              <a:ext uri="{FF2B5EF4-FFF2-40B4-BE49-F238E27FC236}">
                <a16:creationId xmlns:a16="http://schemas.microsoft.com/office/drawing/2014/main" id="{EA41EE6C-A9C0-4573-94B1-744257F55AA0}"/>
              </a:ext>
            </a:extLst>
          </p:cNvPr>
          <p:cNvSpPr>
            <a:spLocks noGrp="1"/>
          </p:cNvSpPr>
          <p:nvPr>
            <p:ph type="sldNum" sz="quarter" idx="12"/>
          </p:nvPr>
        </p:nvSpPr>
        <p:spPr/>
        <p:txBody>
          <a:bodyPr/>
          <a:lstStyle/>
          <a:p>
            <a:fld id="{530E90B9-65A9-4789-8755-F730175A3AEB}" type="slidenum">
              <a:rPr lang="en-MY" smtClean="0"/>
              <a:t>15</a:t>
            </a:fld>
            <a:endParaRPr lang="en-MY"/>
          </a:p>
        </p:txBody>
      </p:sp>
    </p:spTree>
    <p:extLst>
      <p:ext uri="{BB962C8B-B14F-4D97-AF65-F5344CB8AC3E}">
        <p14:creationId xmlns:p14="http://schemas.microsoft.com/office/powerpoint/2010/main" val="2886279870"/>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Top view of cubes connected with black lines">
            <a:extLst>
              <a:ext uri="{FF2B5EF4-FFF2-40B4-BE49-F238E27FC236}">
                <a16:creationId xmlns:a16="http://schemas.microsoft.com/office/drawing/2014/main" id="{7D4046DB-4CB9-B40A-A767-07CDB58B3C5F}"/>
              </a:ext>
            </a:extLst>
          </p:cNvPr>
          <p:cNvPicPr>
            <a:picLocks noChangeAspect="1"/>
          </p:cNvPicPr>
          <p:nvPr/>
        </p:nvPicPr>
        <p:blipFill rotWithShape="1">
          <a:blip r:embed="rId3"/>
          <a:srcRect t="12500" b="12500"/>
          <a:stretch/>
        </p:blipFill>
        <p:spPr>
          <a:xfrm>
            <a:off x="1" y="1"/>
            <a:ext cx="12192000" cy="6857999"/>
          </a:xfrm>
          <a:prstGeom prst="rect">
            <a:avLst/>
          </a:prstGeom>
        </p:spPr>
      </p:pic>
      <p:sp>
        <p:nvSpPr>
          <p:cNvPr id="23" name="Freeform: Shape 22">
            <a:extLst>
              <a:ext uri="{FF2B5EF4-FFF2-40B4-BE49-F238E27FC236}">
                <a16:creationId xmlns:a16="http://schemas.microsoft.com/office/drawing/2014/main" id="{C74F2646-08C7-4051-81DA-751C43A03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099" y="585274"/>
            <a:ext cx="7036051" cy="5492212"/>
          </a:xfrm>
          <a:custGeom>
            <a:avLst/>
            <a:gdLst>
              <a:gd name="connsiteX0" fmla="*/ 0 w 7036051"/>
              <a:gd name="connsiteY0" fmla="*/ 0 h 5492212"/>
              <a:gd name="connsiteX1" fmla="*/ 7036051 w 7036051"/>
              <a:gd name="connsiteY1" fmla="*/ 0 h 5492212"/>
              <a:gd name="connsiteX2" fmla="*/ 7036051 w 7036051"/>
              <a:gd name="connsiteY2" fmla="*/ 5163846 h 5492212"/>
              <a:gd name="connsiteX3" fmla="*/ 7012593 w 7036051"/>
              <a:gd name="connsiteY3" fmla="*/ 5176898 h 5492212"/>
              <a:gd name="connsiteX4" fmla="*/ 6958601 w 7036051"/>
              <a:gd name="connsiteY4" fmla="*/ 5204359 h 5492212"/>
              <a:gd name="connsiteX5" fmla="*/ 6951226 w 7036051"/>
              <a:gd name="connsiteY5" fmla="*/ 5203241 h 5492212"/>
              <a:gd name="connsiteX6" fmla="*/ 6920864 w 7036051"/>
              <a:gd name="connsiteY6" fmla="*/ 5220003 h 5492212"/>
              <a:gd name="connsiteX7" fmla="*/ 6834841 w 7036051"/>
              <a:gd name="connsiteY7" fmla="*/ 5266115 h 5492212"/>
              <a:gd name="connsiteX8" fmla="*/ 6777937 w 7036051"/>
              <a:gd name="connsiteY8" fmla="*/ 5332502 h 5492212"/>
              <a:gd name="connsiteX9" fmla="*/ 6752874 w 7036051"/>
              <a:gd name="connsiteY9" fmla="*/ 5340428 h 5492212"/>
              <a:gd name="connsiteX10" fmla="*/ 6711115 w 7036051"/>
              <a:gd name="connsiteY10" fmla="*/ 5353924 h 5492212"/>
              <a:gd name="connsiteX11" fmla="*/ 6702149 w 7036051"/>
              <a:gd name="connsiteY11" fmla="*/ 5351500 h 5492212"/>
              <a:gd name="connsiteX12" fmla="*/ 6698458 w 7036051"/>
              <a:gd name="connsiteY12" fmla="*/ 5352743 h 5492212"/>
              <a:gd name="connsiteX13" fmla="*/ 6698049 w 7036051"/>
              <a:gd name="connsiteY13" fmla="*/ 5352570 h 5492212"/>
              <a:gd name="connsiteX14" fmla="*/ 6697297 w 7036051"/>
              <a:gd name="connsiteY14" fmla="*/ 5353134 h 5492212"/>
              <a:gd name="connsiteX15" fmla="*/ 6689118 w 7036051"/>
              <a:gd name="connsiteY15" fmla="*/ 5355890 h 5492212"/>
              <a:gd name="connsiteX16" fmla="*/ 6670605 w 7036051"/>
              <a:gd name="connsiteY16" fmla="*/ 5355427 h 5492212"/>
              <a:gd name="connsiteX17" fmla="*/ 6659606 w 7036051"/>
              <a:gd name="connsiteY17" fmla="*/ 5357084 h 5492212"/>
              <a:gd name="connsiteX18" fmla="*/ 6649636 w 7036051"/>
              <a:gd name="connsiteY18" fmla="*/ 5367869 h 5492212"/>
              <a:gd name="connsiteX19" fmla="*/ 6642159 w 7036051"/>
              <a:gd name="connsiteY19" fmla="*/ 5369506 h 5492212"/>
              <a:gd name="connsiteX20" fmla="*/ 6640764 w 7036051"/>
              <a:gd name="connsiteY20" fmla="*/ 5370991 h 5492212"/>
              <a:gd name="connsiteX21" fmla="*/ 6636665 w 7036051"/>
              <a:gd name="connsiteY21" fmla="*/ 5374002 h 5492212"/>
              <a:gd name="connsiteX22" fmla="*/ 6641287 w 7036051"/>
              <a:gd name="connsiteY22" fmla="*/ 5376181 h 5492212"/>
              <a:gd name="connsiteX23" fmla="*/ 6591018 w 7036051"/>
              <a:gd name="connsiteY23" fmla="*/ 5390981 h 5492212"/>
              <a:gd name="connsiteX24" fmla="*/ 6548326 w 7036051"/>
              <a:gd name="connsiteY24" fmla="*/ 5403583 h 5492212"/>
              <a:gd name="connsiteX25" fmla="*/ 6472868 w 7036051"/>
              <a:gd name="connsiteY25" fmla="*/ 5394733 h 5492212"/>
              <a:gd name="connsiteX26" fmla="*/ 6401194 w 7036051"/>
              <a:gd name="connsiteY26" fmla="*/ 5422870 h 5492212"/>
              <a:gd name="connsiteX27" fmla="*/ 6381961 w 7036051"/>
              <a:gd name="connsiteY27" fmla="*/ 5422940 h 5492212"/>
              <a:gd name="connsiteX28" fmla="*/ 6363834 w 7036051"/>
              <a:gd name="connsiteY28" fmla="*/ 5417751 h 5492212"/>
              <a:gd name="connsiteX29" fmla="*/ 6363997 w 7036051"/>
              <a:gd name="connsiteY29" fmla="*/ 5415912 h 5492212"/>
              <a:gd name="connsiteX30" fmla="*/ 6361124 w 7036051"/>
              <a:gd name="connsiteY30" fmla="*/ 5415066 h 5492212"/>
              <a:gd name="connsiteX31" fmla="*/ 6358507 w 7036051"/>
              <a:gd name="connsiteY31" fmla="*/ 5416224 h 5492212"/>
              <a:gd name="connsiteX32" fmla="*/ 6355073 w 7036051"/>
              <a:gd name="connsiteY32" fmla="*/ 5415242 h 5492212"/>
              <a:gd name="connsiteX33" fmla="*/ 6345676 w 7036051"/>
              <a:gd name="connsiteY33" fmla="*/ 5413049 h 5492212"/>
              <a:gd name="connsiteX34" fmla="*/ 6342596 w 7036051"/>
              <a:gd name="connsiteY34" fmla="*/ 5409297 h 5492212"/>
              <a:gd name="connsiteX35" fmla="*/ 6305742 w 7036051"/>
              <a:gd name="connsiteY35" fmla="*/ 5401622 h 5492212"/>
              <a:gd name="connsiteX36" fmla="*/ 6294445 w 7036051"/>
              <a:gd name="connsiteY36" fmla="*/ 5404149 h 5492212"/>
              <a:gd name="connsiteX37" fmla="*/ 6281414 w 7036051"/>
              <a:gd name="connsiteY37" fmla="*/ 5398024 h 5492212"/>
              <a:gd name="connsiteX38" fmla="*/ 6243972 w 7036051"/>
              <a:gd name="connsiteY38" fmla="*/ 5395807 h 5492212"/>
              <a:gd name="connsiteX39" fmla="*/ 6202379 w 7036051"/>
              <a:gd name="connsiteY39" fmla="*/ 5388661 h 5492212"/>
              <a:gd name="connsiteX40" fmla="*/ 6173010 w 7036051"/>
              <a:gd name="connsiteY40" fmla="*/ 5380606 h 5492212"/>
              <a:gd name="connsiteX41" fmla="*/ 6093421 w 7036051"/>
              <a:gd name="connsiteY41" fmla="*/ 5375473 h 5492212"/>
              <a:gd name="connsiteX42" fmla="*/ 5959474 w 7036051"/>
              <a:gd name="connsiteY42" fmla="*/ 5373386 h 5492212"/>
              <a:gd name="connsiteX43" fmla="*/ 5931492 w 7036051"/>
              <a:gd name="connsiteY43" fmla="*/ 5371513 h 5492212"/>
              <a:gd name="connsiteX44" fmla="*/ 5909558 w 7036051"/>
              <a:gd name="connsiteY44" fmla="*/ 5364228 h 5492212"/>
              <a:gd name="connsiteX45" fmla="*/ 5906319 w 7036051"/>
              <a:gd name="connsiteY45" fmla="*/ 5357590 h 5492212"/>
              <a:gd name="connsiteX46" fmla="*/ 5891268 w 7036051"/>
              <a:gd name="connsiteY46" fmla="*/ 5355650 h 5492212"/>
              <a:gd name="connsiteX47" fmla="*/ 5887711 w 7036051"/>
              <a:gd name="connsiteY47" fmla="*/ 5353947 h 5492212"/>
              <a:gd name="connsiteX48" fmla="*/ 5866852 w 7036051"/>
              <a:gd name="connsiteY48" fmla="*/ 5345374 h 5492212"/>
              <a:gd name="connsiteX49" fmla="*/ 5811310 w 7036051"/>
              <a:gd name="connsiteY49" fmla="*/ 5356530 h 5492212"/>
              <a:gd name="connsiteX50" fmla="*/ 5770689 w 7036051"/>
              <a:gd name="connsiteY50" fmla="*/ 5359014 h 5492212"/>
              <a:gd name="connsiteX51" fmla="*/ 5767719 w 7036051"/>
              <a:gd name="connsiteY51" fmla="*/ 5357260 h 5492212"/>
              <a:gd name="connsiteX52" fmla="*/ 5765688 w 7036051"/>
              <a:gd name="connsiteY52" fmla="*/ 5352793 h 5492212"/>
              <a:gd name="connsiteX53" fmla="*/ 5758598 w 7036051"/>
              <a:gd name="connsiteY53" fmla="*/ 5351053 h 5492212"/>
              <a:gd name="connsiteX54" fmla="*/ 5752036 w 7036051"/>
              <a:gd name="connsiteY54" fmla="*/ 5346019 h 5492212"/>
              <a:gd name="connsiteX55" fmla="*/ 5503590 w 7036051"/>
              <a:gd name="connsiteY55" fmla="*/ 5325537 h 5492212"/>
              <a:gd name="connsiteX56" fmla="*/ 5389848 w 7036051"/>
              <a:gd name="connsiteY56" fmla="*/ 5351472 h 5492212"/>
              <a:gd name="connsiteX57" fmla="*/ 5344450 w 7036051"/>
              <a:gd name="connsiteY57" fmla="*/ 5354840 h 5492212"/>
              <a:gd name="connsiteX58" fmla="*/ 5338428 w 7036051"/>
              <a:gd name="connsiteY58" fmla="*/ 5350516 h 5492212"/>
              <a:gd name="connsiteX59" fmla="*/ 5273489 w 7036051"/>
              <a:gd name="connsiteY59" fmla="*/ 5373945 h 5492212"/>
              <a:gd name="connsiteX60" fmla="*/ 5182701 w 7036051"/>
              <a:gd name="connsiteY60" fmla="*/ 5370075 h 5492212"/>
              <a:gd name="connsiteX61" fmla="*/ 5114856 w 7036051"/>
              <a:gd name="connsiteY61" fmla="*/ 5361037 h 5492212"/>
              <a:gd name="connsiteX62" fmla="*/ 5076532 w 7036051"/>
              <a:gd name="connsiteY62" fmla="*/ 5358612 h 5492212"/>
              <a:gd name="connsiteX63" fmla="*/ 5048954 w 7036051"/>
              <a:gd name="connsiteY63" fmla="*/ 5353915 h 5492212"/>
              <a:gd name="connsiteX64" fmla="*/ 4977087 w 7036051"/>
              <a:gd name="connsiteY64" fmla="*/ 5357736 h 5492212"/>
              <a:gd name="connsiteX65" fmla="*/ 4857261 w 7036051"/>
              <a:gd name="connsiteY65" fmla="*/ 5370659 h 5492212"/>
              <a:gd name="connsiteX66" fmla="*/ 4769845 w 7036051"/>
              <a:gd name="connsiteY66" fmla="*/ 5353264 h 5492212"/>
              <a:gd name="connsiteX67" fmla="*/ 4722220 w 7036051"/>
              <a:gd name="connsiteY67" fmla="*/ 5370534 h 5492212"/>
              <a:gd name="connsiteX68" fmla="*/ 4667552 w 7036051"/>
              <a:gd name="connsiteY68" fmla="*/ 5366753 h 5492212"/>
              <a:gd name="connsiteX69" fmla="*/ 4454472 w 7036051"/>
              <a:gd name="connsiteY69" fmla="*/ 5391442 h 5492212"/>
              <a:gd name="connsiteX70" fmla="*/ 4317219 w 7036051"/>
              <a:gd name="connsiteY70" fmla="*/ 5411554 h 5492212"/>
              <a:gd name="connsiteX71" fmla="*/ 4298346 w 7036051"/>
              <a:gd name="connsiteY71" fmla="*/ 5416146 h 5492212"/>
              <a:gd name="connsiteX72" fmla="*/ 4298228 w 7036051"/>
              <a:gd name="connsiteY72" fmla="*/ 5417983 h 5492212"/>
              <a:gd name="connsiteX73" fmla="*/ 4295233 w 7036051"/>
              <a:gd name="connsiteY73" fmla="*/ 5418735 h 5492212"/>
              <a:gd name="connsiteX74" fmla="*/ 4292799 w 7036051"/>
              <a:gd name="connsiteY74" fmla="*/ 5417494 h 5492212"/>
              <a:gd name="connsiteX75" fmla="*/ 4289225 w 7036051"/>
              <a:gd name="connsiteY75" fmla="*/ 5418364 h 5492212"/>
              <a:gd name="connsiteX76" fmla="*/ 4279515 w 7036051"/>
              <a:gd name="connsiteY76" fmla="*/ 5420247 h 5492212"/>
              <a:gd name="connsiteX77" fmla="*/ 4275872 w 7036051"/>
              <a:gd name="connsiteY77" fmla="*/ 5423890 h 5492212"/>
              <a:gd name="connsiteX78" fmla="*/ 4227055 w 7036051"/>
              <a:gd name="connsiteY78" fmla="*/ 5427466 h 5492212"/>
              <a:gd name="connsiteX79" fmla="*/ 4213123 w 7036051"/>
              <a:gd name="connsiteY79" fmla="*/ 5433155 h 5492212"/>
              <a:gd name="connsiteX80" fmla="*/ 4175436 w 7036051"/>
              <a:gd name="connsiteY80" fmla="*/ 5434156 h 5492212"/>
              <a:gd name="connsiteX81" fmla="*/ 4132856 w 7036051"/>
              <a:gd name="connsiteY81" fmla="*/ 5439937 h 5492212"/>
              <a:gd name="connsiteX82" fmla="*/ 4102333 w 7036051"/>
              <a:gd name="connsiteY82" fmla="*/ 5447021 h 5492212"/>
              <a:gd name="connsiteX83" fmla="*/ 4022159 w 7036051"/>
              <a:gd name="connsiteY83" fmla="*/ 5449566 h 5492212"/>
              <a:gd name="connsiteX84" fmla="*/ 3888224 w 7036051"/>
              <a:gd name="connsiteY84" fmla="*/ 5447312 h 5492212"/>
              <a:gd name="connsiteX85" fmla="*/ 3860026 w 7036051"/>
              <a:gd name="connsiteY85" fmla="*/ 5448274 h 5492212"/>
              <a:gd name="connsiteX86" fmla="*/ 3832796 w 7036051"/>
              <a:gd name="connsiteY86" fmla="*/ 5461349 h 5492212"/>
              <a:gd name="connsiteX87" fmla="*/ 3817485 w 7036051"/>
              <a:gd name="connsiteY87" fmla="*/ 5462797 h 5492212"/>
              <a:gd name="connsiteX88" fmla="*/ 3813676 w 7036051"/>
              <a:gd name="connsiteY88" fmla="*/ 5464379 h 5492212"/>
              <a:gd name="connsiteX89" fmla="*/ 3791563 w 7036051"/>
              <a:gd name="connsiteY89" fmla="*/ 5472259 h 5492212"/>
              <a:gd name="connsiteX90" fmla="*/ 3737858 w 7036051"/>
              <a:gd name="connsiteY90" fmla="*/ 5459331 h 5492212"/>
              <a:gd name="connsiteX91" fmla="*/ 3697716 w 7036051"/>
              <a:gd name="connsiteY91" fmla="*/ 5455539 h 5492212"/>
              <a:gd name="connsiteX92" fmla="*/ 3694487 w 7036051"/>
              <a:gd name="connsiteY92" fmla="*/ 5457193 h 5492212"/>
              <a:gd name="connsiteX93" fmla="*/ 3691779 w 7036051"/>
              <a:gd name="connsiteY93" fmla="*/ 5461582 h 5492212"/>
              <a:gd name="connsiteX94" fmla="*/ 3684442 w 7036051"/>
              <a:gd name="connsiteY94" fmla="*/ 5463086 h 5492212"/>
              <a:gd name="connsiteX95" fmla="*/ 3677129 w 7036051"/>
              <a:gd name="connsiteY95" fmla="*/ 5467898 h 5492212"/>
              <a:gd name="connsiteX96" fmla="*/ 3438897 w 7036051"/>
              <a:gd name="connsiteY96" fmla="*/ 5462195 h 5492212"/>
              <a:gd name="connsiteX97" fmla="*/ 3389756 w 7036051"/>
              <a:gd name="connsiteY97" fmla="*/ 5444428 h 5492212"/>
              <a:gd name="connsiteX98" fmla="*/ 3316666 w 7036051"/>
              <a:gd name="connsiteY98" fmla="*/ 5450736 h 5492212"/>
              <a:gd name="connsiteX99" fmla="*/ 3271894 w 7036051"/>
              <a:gd name="connsiteY99" fmla="*/ 5445907 h 5492212"/>
              <a:gd name="connsiteX100" fmla="*/ 3265228 w 7036051"/>
              <a:gd name="connsiteY100" fmla="*/ 5450024 h 5492212"/>
              <a:gd name="connsiteX101" fmla="*/ 3204017 w 7036051"/>
              <a:gd name="connsiteY101" fmla="*/ 5424552 h 5492212"/>
              <a:gd name="connsiteX102" fmla="*/ 3112867 w 7036051"/>
              <a:gd name="connsiteY102" fmla="*/ 5425473 h 5492212"/>
              <a:gd name="connsiteX103" fmla="*/ 3043809 w 7036051"/>
              <a:gd name="connsiteY103" fmla="*/ 5432293 h 5492212"/>
              <a:gd name="connsiteX104" fmla="*/ 3005211 w 7036051"/>
              <a:gd name="connsiteY104" fmla="*/ 5433472 h 5492212"/>
              <a:gd name="connsiteX105" fmla="*/ 2976986 w 7036051"/>
              <a:gd name="connsiteY105" fmla="*/ 5437264 h 5492212"/>
              <a:gd name="connsiteX106" fmla="*/ 2905879 w 7036051"/>
              <a:gd name="connsiteY106" fmla="*/ 5431128 h 5492212"/>
              <a:gd name="connsiteX107" fmla="*/ 2788318 w 7036051"/>
              <a:gd name="connsiteY107" fmla="*/ 5414358 h 5492212"/>
              <a:gd name="connsiteX108" fmla="*/ 2653590 w 7036051"/>
              <a:gd name="connsiteY108" fmla="*/ 5410111 h 5492212"/>
              <a:gd name="connsiteX109" fmla="*/ 2598481 w 7036051"/>
              <a:gd name="connsiteY109" fmla="*/ 5412114 h 5492212"/>
              <a:gd name="connsiteX110" fmla="*/ 2333897 w 7036051"/>
              <a:gd name="connsiteY110" fmla="*/ 5408505 h 5492212"/>
              <a:gd name="connsiteX111" fmla="*/ 2271841 w 7036051"/>
              <a:gd name="connsiteY111" fmla="*/ 5396433 h 5492212"/>
              <a:gd name="connsiteX112" fmla="*/ 2143705 w 7036051"/>
              <a:gd name="connsiteY112" fmla="*/ 5345095 h 5492212"/>
              <a:gd name="connsiteX113" fmla="*/ 1986408 w 7036051"/>
              <a:gd name="connsiteY113" fmla="*/ 5335524 h 5492212"/>
              <a:gd name="connsiteX114" fmla="*/ 1975333 w 7036051"/>
              <a:gd name="connsiteY114" fmla="*/ 5325099 h 5492212"/>
              <a:gd name="connsiteX115" fmla="*/ 1972441 w 7036051"/>
              <a:gd name="connsiteY115" fmla="*/ 5323775 h 5492212"/>
              <a:gd name="connsiteX116" fmla="*/ 1971497 w 7036051"/>
              <a:gd name="connsiteY116" fmla="*/ 5324412 h 5492212"/>
              <a:gd name="connsiteX117" fmla="*/ 1956886 w 7036051"/>
              <a:gd name="connsiteY117" fmla="*/ 5327069 h 5492212"/>
              <a:gd name="connsiteX118" fmla="*/ 1924833 w 7036051"/>
              <a:gd name="connsiteY118" fmla="*/ 5344911 h 5492212"/>
              <a:gd name="connsiteX119" fmla="*/ 1885856 w 7036051"/>
              <a:gd name="connsiteY119" fmla="*/ 5367299 h 5492212"/>
              <a:gd name="connsiteX120" fmla="*/ 1855937 w 7036051"/>
              <a:gd name="connsiteY120" fmla="*/ 5372820 h 5492212"/>
              <a:gd name="connsiteX121" fmla="*/ 1784500 w 7036051"/>
              <a:gd name="connsiteY121" fmla="*/ 5395926 h 5492212"/>
              <a:gd name="connsiteX122" fmla="*/ 1737998 w 7036051"/>
              <a:gd name="connsiteY122" fmla="*/ 5407426 h 5492212"/>
              <a:gd name="connsiteX123" fmla="*/ 1736716 w 7036051"/>
              <a:gd name="connsiteY123" fmla="*/ 5407939 h 5492212"/>
              <a:gd name="connsiteX124" fmla="*/ 1726742 w 7036051"/>
              <a:gd name="connsiteY124" fmla="*/ 5405934 h 5492212"/>
              <a:gd name="connsiteX125" fmla="*/ 1726849 w 7036051"/>
              <a:gd name="connsiteY125" fmla="*/ 5401221 h 5492212"/>
              <a:gd name="connsiteX126" fmla="*/ 1718134 w 7036051"/>
              <a:gd name="connsiteY126" fmla="*/ 5398128 h 5492212"/>
              <a:gd name="connsiteX127" fmla="*/ 1701063 w 7036051"/>
              <a:gd name="connsiteY127" fmla="*/ 5400545 h 5492212"/>
              <a:gd name="connsiteX128" fmla="*/ 1694634 w 7036051"/>
              <a:gd name="connsiteY128" fmla="*/ 5398728 h 5492212"/>
              <a:gd name="connsiteX129" fmla="*/ 1692270 w 7036051"/>
              <a:gd name="connsiteY129" fmla="*/ 5399053 h 5492212"/>
              <a:gd name="connsiteX130" fmla="*/ 1686657 w 7036051"/>
              <a:gd name="connsiteY130" fmla="*/ 5399247 h 5492212"/>
              <a:gd name="connsiteX131" fmla="*/ 1687479 w 7036051"/>
              <a:gd name="connsiteY131" fmla="*/ 5402165 h 5492212"/>
              <a:gd name="connsiteX132" fmla="*/ 1680969 w 7036051"/>
              <a:gd name="connsiteY132" fmla="*/ 5407963 h 5492212"/>
              <a:gd name="connsiteX133" fmla="*/ 1648682 w 7036051"/>
              <a:gd name="connsiteY133" fmla="*/ 5407558 h 5492212"/>
              <a:gd name="connsiteX134" fmla="*/ 1646819 w 7036051"/>
              <a:gd name="connsiteY134" fmla="*/ 5404306 h 5492212"/>
              <a:gd name="connsiteX135" fmla="*/ 1642743 w 7036051"/>
              <a:gd name="connsiteY135" fmla="*/ 5403927 h 5492212"/>
              <a:gd name="connsiteX136" fmla="*/ 1639788 w 7036051"/>
              <a:gd name="connsiteY136" fmla="*/ 5407135 h 5492212"/>
              <a:gd name="connsiteX137" fmla="*/ 1585803 w 7036051"/>
              <a:gd name="connsiteY137" fmla="*/ 5416574 h 5492212"/>
              <a:gd name="connsiteX138" fmla="*/ 1513331 w 7036051"/>
              <a:gd name="connsiteY138" fmla="*/ 5423805 h 5492212"/>
              <a:gd name="connsiteX139" fmla="*/ 1460734 w 7036051"/>
              <a:gd name="connsiteY139" fmla="*/ 5411778 h 5492212"/>
              <a:gd name="connsiteX140" fmla="*/ 1456045 w 7036051"/>
              <a:gd name="connsiteY140" fmla="*/ 5414928 h 5492212"/>
              <a:gd name="connsiteX141" fmla="*/ 1419653 w 7036051"/>
              <a:gd name="connsiteY141" fmla="*/ 5415060 h 5492212"/>
              <a:gd name="connsiteX142" fmla="*/ 1292605 w 7036051"/>
              <a:gd name="connsiteY142" fmla="*/ 5394671 h 5492212"/>
              <a:gd name="connsiteX143" fmla="*/ 1221477 w 7036051"/>
              <a:gd name="connsiteY143" fmla="*/ 5395509 h 5492212"/>
              <a:gd name="connsiteX144" fmla="*/ 1196159 w 7036051"/>
              <a:gd name="connsiteY144" fmla="*/ 5399169 h 5492212"/>
              <a:gd name="connsiteX145" fmla="*/ 1153748 w 7036051"/>
              <a:gd name="connsiteY145" fmla="*/ 5405093 h 5492212"/>
              <a:gd name="connsiteX146" fmla="*/ 1121874 w 7036051"/>
              <a:gd name="connsiteY146" fmla="*/ 5417803 h 5492212"/>
              <a:gd name="connsiteX147" fmla="*/ 1086481 w 7036051"/>
              <a:gd name="connsiteY147" fmla="*/ 5419474 h 5492212"/>
              <a:gd name="connsiteX148" fmla="*/ 1078485 w 7036051"/>
              <a:gd name="connsiteY148" fmla="*/ 5409150 h 5492212"/>
              <a:gd name="connsiteX149" fmla="*/ 1040550 w 7036051"/>
              <a:gd name="connsiteY149" fmla="*/ 5414415 h 5492212"/>
              <a:gd name="connsiteX150" fmla="*/ 982981 w 7036051"/>
              <a:gd name="connsiteY150" fmla="*/ 5423575 h 5492212"/>
              <a:gd name="connsiteX151" fmla="*/ 949836 w 7036051"/>
              <a:gd name="connsiteY151" fmla="*/ 5426093 h 5492212"/>
              <a:gd name="connsiteX152" fmla="*/ 859237 w 7036051"/>
              <a:gd name="connsiteY152" fmla="*/ 5435973 h 5492212"/>
              <a:gd name="connsiteX153" fmla="*/ 768445 w 7036051"/>
              <a:gd name="connsiteY153" fmla="*/ 5448159 h 5492212"/>
              <a:gd name="connsiteX154" fmla="*/ 714393 w 7036051"/>
              <a:gd name="connsiteY154" fmla="*/ 5468302 h 5492212"/>
              <a:gd name="connsiteX155" fmla="*/ 639791 w 7036051"/>
              <a:gd name="connsiteY155" fmla="*/ 5476924 h 5492212"/>
              <a:gd name="connsiteX156" fmla="*/ 627266 w 7036051"/>
              <a:gd name="connsiteY156" fmla="*/ 5480260 h 5492212"/>
              <a:gd name="connsiteX157" fmla="*/ 609977 w 7036051"/>
              <a:gd name="connsiteY157" fmla="*/ 5478891 h 5492212"/>
              <a:gd name="connsiteX158" fmla="*/ 540688 w 7036051"/>
              <a:gd name="connsiteY158" fmla="*/ 5472807 h 5492212"/>
              <a:gd name="connsiteX159" fmla="*/ 486194 w 7036051"/>
              <a:gd name="connsiteY159" fmla="*/ 5462661 h 5492212"/>
              <a:gd name="connsiteX160" fmla="*/ 418164 w 7036051"/>
              <a:gd name="connsiteY160" fmla="*/ 5472485 h 5492212"/>
              <a:gd name="connsiteX161" fmla="*/ 376724 w 7036051"/>
              <a:gd name="connsiteY161" fmla="*/ 5470967 h 5492212"/>
              <a:gd name="connsiteX162" fmla="*/ 308908 w 7036051"/>
              <a:gd name="connsiteY162" fmla="*/ 5457025 h 5492212"/>
              <a:gd name="connsiteX163" fmla="*/ 219416 w 7036051"/>
              <a:gd name="connsiteY163" fmla="*/ 5463995 h 5492212"/>
              <a:gd name="connsiteX164" fmla="*/ 200977 w 7036051"/>
              <a:gd name="connsiteY164" fmla="*/ 5480608 h 5492212"/>
              <a:gd name="connsiteX165" fmla="*/ 176226 w 7036051"/>
              <a:gd name="connsiteY165" fmla="*/ 5491022 h 5492212"/>
              <a:gd name="connsiteX166" fmla="*/ 165702 w 7036051"/>
              <a:gd name="connsiteY166" fmla="*/ 5468604 h 5492212"/>
              <a:gd name="connsiteX167" fmla="*/ 88282 w 7036051"/>
              <a:gd name="connsiteY167" fmla="*/ 5453658 h 5492212"/>
              <a:gd name="connsiteX168" fmla="*/ 49602 w 7036051"/>
              <a:gd name="connsiteY168" fmla="*/ 5448762 h 5492212"/>
              <a:gd name="connsiteX169" fmla="*/ 22844 w 7036051"/>
              <a:gd name="connsiteY169" fmla="*/ 5450459 h 5492212"/>
              <a:gd name="connsiteX170" fmla="*/ 0 w 7036051"/>
              <a:gd name="connsiteY170" fmla="*/ 5447653 h 549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7036051" h="5492212">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chemeClr val="bg1"/>
          </a:solidFill>
          <a:ln>
            <a:noFill/>
          </a:ln>
          <a:effectLst>
            <a:outerShdw blurRad="50800" dist="25400" dir="5400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DCD6552F-C98B-4FBA-842F-3EF2D5ACA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099" y="585274"/>
            <a:ext cx="7036051" cy="5492212"/>
          </a:xfrm>
          <a:custGeom>
            <a:avLst/>
            <a:gdLst>
              <a:gd name="connsiteX0" fmla="*/ 0 w 7036051"/>
              <a:gd name="connsiteY0" fmla="*/ 0 h 5492212"/>
              <a:gd name="connsiteX1" fmla="*/ 7036051 w 7036051"/>
              <a:gd name="connsiteY1" fmla="*/ 0 h 5492212"/>
              <a:gd name="connsiteX2" fmla="*/ 7036051 w 7036051"/>
              <a:gd name="connsiteY2" fmla="*/ 5163846 h 5492212"/>
              <a:gd name="connsiteX3" fmla="*/ 7012593 w 7036051"/>
              <a:gd name="connsiteY3" fmla="*/ 5176898 h 5492212"/>
              <a:gd name="connsiteX4" fmla="*/ 6958601 w 7036051"/>
              <a:gd name="connsiteY4" fmla="*/ 5204359 h 5492212"/>
              <a:gd name="connsiteX5" fmla="*/ 6951226 w 7036051"/>
              <a:gd name="connsiteY5" fmla="*/ 5203241 h 5492212"/>
              <a:gd name="connsiteX6" fmla="*/ 6920864 w 7036051"/>
              <a:gd name="connsiteY6" fmla="*/ 5220003 h 5492212"/>
              <a:gd name="connsiteX7" fmla="*/ 6834841 w 7036051"/>
              <a:gd name="connsiteY7" fmla="*/ 5266115 h 5492212"/>
              <a:gd name="connsiteX8" fmla="*/ 6777937 w 7036051"/>
              <a:gd name="connsiteY8" fmla="*/ 5332502 h 5492212"/>
              <a:gd name="connsiteX9" fmla="*/ 6752874 w 7036051"/>
              <a:gd name="connsiteY9" fmla="*/ 5340428 h 5492212"/>
              <a:gd name="connsiteX10" fmla="*/ 6711115 w 7036051"/>
              <a:gd name="connsiteY10" fmla="*/ 5353924 h 5492212"/>
              <a:gd name="connsiteX11" fmla="*/ 6702149 w 7036051"/>
              <a:gd name="connsiteY11" fmla="*/ 5351500 h 5492212"/>
              <a:gd name="connsiteX12" fmla="*/ 6698458 w 7036051"/>
              <a:gd name="connsiteY12" fmla="*/ 5352743 h 5492212"/>
              <a:gd name="connsiteX13" fmla="*/ 6698049 w 7036051"/>
              <a:gd name="connsiteY13" fmla="*/ 5352570 h 5492212"/>
              <a:gd name="connsiteX14" fmla="*/ 6697297 w 7036051"/>
              <a:gd name="connsiteY14" fmla="*/ 5353134 h 5492212"/>
              <a:gd name="connsiteX15" fmla="*/ 6689118 w 7036051"/>
              <a:gd name="connsiteY15" fmla="*/ 5355890 h 5492212"/>
              <a:gd name="connsiteX16" fmla="*/ 6670605 w 7036051"/>
              <a:gd name="connsiteY16" fmla="*/ 5355427 h 5492212"/>
              <a:gd name="connsiteX17" fmla="*/ 6659606 w 7036051"/>
              <a:gd name="connsiteY17" fmla="*/ 5357084 h 5492212"/>
              <a:gd name="connsiteX18" fmla="*/ 6649636 w 7036051"/>
              <a:gd name="connsiteY18" fmla="*/ 5367869 h 5492212"/>
              <a:gd name="connsiteX19" fmla="*/ 6642159 w 7036051"/>
              <a:gd name="connsiteY19" fmla="*/ 5369506 h 5492212"/>
              <a:gd name="connsiteX20" fmla="*/ 6640764 w 7036051"/>
              <a:gd name="connsiteY20" fmla="*/ 5370991 h 5492212"/>
              <a:gd name="connsiteX21" fmla="*/ 6636665 w 7036051"/>
              <a:gd name="connsiteY21" fmla="*/ 5374002 h 5492212"/>
              <a:gd name="connsiteX22" fmla="*/ 6641287 w 7036051"/>
              <a:gd name="connsiteY22" fmla="*/ 5376181 h 5492212"/>
              <a:gd name="connsiteX23" fmla="*/ 6591018 w 7036051"/>
              <a:gd name="connsiteY23" fmla="*/ 5390981 h 5492212"/>
              <a:gd name="connsiteX24" fmla="*/ 6548326 w 7036051"/>
              <a:gd name="connsiteY24" fmla="*/ 5403583 h 5492212"/>
              <a:gd name="connsiteX25" fmla="*/ 6472868 w 7036051"/>
              <a:gd name="connsiteY25" fmla="*/ 5394733 h 5492212"/>
              <a:gd name="connsiteX26" fmla="*/ 6401194 w 7036051"/>
              <a:gd name="connsiteY26" fmla="*/ 5422870 h 5492212"/>
              <a:gd name="connsiteX27" fmla="*/ 6381961 w 7036051"/>
              <a:gd name="connsiteY27" fmla="*/ 5422940 h 5492212"/>
              <a:gd name="connsiteX28" fmla="*/ 6363834 w 7036051"/>
              <a:gd name="connsiteY28" fmla="*/ 5417751 h 5492212"/>
              <a:gd name="connsiteX29" fmla="*/ 6363997 w 7036051"/>
              <a:gd name="connsiteY29" fmla="*/ 5415912 h 5492212"/>
              <a:gd name="connsiteX30" fmla="*/ 6361124 w 7036051"/>
              <a:gd name="connsiteY30" fmla="*/ 5415066 h 5492212"/>
              <a:gd name="connsiteX31" fmla="*/ 6358507 w 7036051"/>
              <a:gd name="connsiteY31" fmla="*/ 5416224 h 5492212"/>
              <a:gd name="connsiteX32" fmla="*/ 6355073 w 7036051"/>
              <a:gd name="connsiteY32" fmla="*/ 5415242 h 5492212"/>
              <a:gd name="connsiteX33" fmla="*/ 6345676 w 7036051"/>
              <a:gd name="connsiteY33" fmla="*/ 5413049 h 5492212"/>
              <a:gd name="connsiteX34" fmla="*/ 6342596 w 7036051"/>
              <a:gd name="connsiteY34" fmla="*/ 5409297 h 5492212"/>
              <a:gd name="connsiteX35" fmla="*/ 6305742 w 7036051"/>
              <a:gd name="connsiteY35" fmla="*/ 5401622 h 5492212"/>
              <a:gd name="connsiteX36" fmla="*/ 6294445 w 7036051"/>
              <a:gd name="connsiteY36" fmla="*/ 5404149 h 5492212"/>
              <a:gd name="connsiteX37" fmla="*/ 6281414 w 7036051"/>
              <a:gd name="connsiteY37" fmla="*/ 5398024 h 5492212"/>
              <a:gd name="connsiteX38" fmla="*/ 6243972 w 7036051"/>
              <a:gd name="connsiteY38" fmla="*/ 5395807 h 5492212"/>
              <a:gd name="connsiteX39" fmla="*/ 6202379 w 7036051"/>
              <a:gd name="connsiteY39" fmla="*/ 5388661 h 5492212"/>
              <a:gd name="connsiteX40" fmla="*/ 6173010 w 7036051"/>
              <a:gd name="connsiteY40" fmla="*/ 5380606 h 5492212"/>
              <a:gd name="connsiteX41" fmla="*/ 6093421 w 7036051"/>
              <a:gd name="connsiteY41" fmla="*/ 5375473 h 5492212"/>
              <a:gd name="connsiteX42" fmla="*/ 5959474 w 7036051"/>
              <a:gd name="connsiteY42" fmla="*/ 5373386 h 5492212"/>
              <a:gd name="connsiteX43" fmla="*/ 5931492 w 7036051"/>
              <a:gd name="connsiteY43" fmla="*/ 5371513 h 5492212"/>
              <a:gd name="connsiteX44" fmla="*/ 5909558 w 7036051"/>
              <a:gd name="connsiteY44" fmla="*/ 5364228 h 5492212"/>
              <a:gd name="connsiteX45" fmla="*/ 5906319 w 7036051"/>
              <a:gd name="connsiteY45" fmla="*/ 5357590 h 5492212"/>
              <a:gd name="connsiteX46" fmla="*/ 5891268 w 7036051"/>
              <a:gd name="connsiteY46" fmla="*/ 5355650 h 5492212"/>
              <a:gd name="connsiteX47" fmla="*/ 5887711 w 7036051"/>
              <a:gd name="connsiteY47" fmla="*/ 5353947 h 5492212"/>
              <a:gd name="connsiteX48" fmla="*/ 5866852 w 7036051"/>
              <a:gd name="connsiteY48" fmla="*/ 5345374 h 5492212"/>
              <a:gd name="connsiteX49" fmla="*/ 5811310 w 7036051"/>
              <a:gd name="connsiteY49" fmla="*/ 5356530 h 5492212"/>
              <a:gd name="connsiteX50" fmla="*/ 5770689 w 7036051"/>
              <a:gd name="connsiteY50" fmla="*/ 5359014 h 5492212"/>
              <a:gd name="connsiteX51" fmla="*/ 5767719 w 7036051"/>
              <a:gd name="connsiteY51" fmla="*/ 5357260 h 5492212"/>
              <a:gd name="connsiteX52" fmla="*/ 5765688 w 7036051"/>
              <a:gd name="connsiteY52" fmla="*/ 5352793 h 5492212"/>
              <a:gd name="connsiteX53" fmla="*/ 5758598 w 7036051"/>
              <a:gd name="connsiteY53" fmla="*/ 5351053 h 5492212"/>
              <a:gd name="connsiteX54" fmla="*/ 5752036 w 7036051"/>
              <a:gd name="connsiteY54" fmla="*/ 5346019 h 5492212"/>
              <a:gd name="connsiteX55" fmla="*/ 5503590 w 7036051"/>
              <a:gd name="connsiteY55" fmla="*/ 5325537 h 5492212"/>
              <a:gd name="connsiteX56" fmla="*/ 5389848 w 7036051"/>
              <a:gd name="connsiteY56" fmla="*/ 5351472 h 5492212"/>
              <a:gd name="connsiteX57" fmla="*/ 5344450 w 7036051"/>
              <a:gd name="connsiteY57" fmla="*/ 5354840 h 5492212"/>
              <a:gd name="connsiteX58" fmla="*/ 5338428 w 7036051"/>
              <a:gd name="connsiteY58" fmla="*/ 5350516 h 5492212"/>
              <a:gd name="connsiteX59" fmla="*/ 5273489 w 7036051"/>
              <a:gd name="connsiteY59" fmla="*/ 5373945 h 5492212"/>
              <a:gd name="connsiteX60" fmla="*/ 5182701 w 7036051"/>
              <a:gd name="connsiteY60" fmla="*/ 5370075 h 5492212"/>
              <a:gd name="connsiteX61" fmla="*/ 5114856 w 7036051"/>
              <a:gd name="connsiteY61" fmla="*/ 5361037 h 5492212"/>
              <a:gd name="connsiteX62" fmla="*/ 5076532 w 7036051"/>
              <a:gd name="connsiteY62" fmla="*/ 5358612 h 5492212"/>
              <a:gd name="connsiteX63" fmla="*/ 5048954 w 7036051"/>
              <a:gd name="connsiteY63" fmla="*/ 5353915 h 5492212"/>
              <a:gd name="connsiteX64" fmla="*/ 4977087 w 7036051"/>
              <a:gd name="connsiteY64" fmla="*/ 5357736 h 5492212"/>
              <a:gd name="connsiteX65" fmla="*/ 4857261 w 7036051"/>
              <a:gd name="connsiteY65" fmla="*/ 5370659 h 5492212"/>
              <a:gd name="connsiteX66" fmla="*/ 4769845 w 7036051"/>
              <a:gd name="connsiteY66" fmla="*/ 5353264 h 5492212"/>
              <a:gd name="connsiteX67" fmla="*/ 4722220 w 7036051"/>
              <a:gd name="connsiteY67" fmla="*/ 5370534 h 5492212"/>
              <a:gd name="connsiteX68" fmla="*/ 4667552 w 7036051"/>
              <a:gd name="connsiteY68" fmla="*/ 5366753 h 5492212"/>
              <a:gd name="connsiteX69" fmla="*/ 4454472 w 7036051"/>
              <a:gd name="connsiteY69" fmla="*/ 5391442 h 5492212"/>
              <a:gd name="connsiteX70" fmla="*/ 4317219 w 7036051"/>
              <a:gd name="connsiteY70" fmla="*/ 5411554 h 5492212"/>
              <a:gd name="connsiteX71" fmla="*/ 4298346 w 7036051"/>
              <a:gd name="connsiteY71" fmla="*/ 5416146 h 5492212"/>
              <a:gd name="connsiteX72" fmla="*/ 4298228 w 7036051"/>
              <a:gd name="connsiteY72" fmla="*/ 5417983 h 5492212"/>
              <a:gd name="connsiteX73" fmla="*/ 4295233 w 7036051"/>
              <a:gd name="connsiteY73" fmla="*/ 5418735 h 5492212"/>
              <a:gd name="connsiteX74" fmla="*/ 4292799 w 7036051"/>
              <a:gd name="connsiteY74" fmla="*/ 5417494 h 5492212"/>
              <a:gd name="connsiteX75" fmla="*/ 4289225 w 7036051"/>
              <a:gd name="connsiteY75" fmla="*/ 5418364 h 5492212"/>
              <a:gd name="connsiteX76" fmla="*/ 4279515 w 7036051"/>
              <a:gd name="connsiteY76" fmla="*/ 5420247 h 5492212"/>
              <a:gd name="connsiteX77" fmla="*/ 4275872 w 7036051"/>
              <a:gd name="connsiteY77" fmla="*/ 5423890 h 5492212"/>
              <a:gd name="connsiteX78" fmla="*/ 4227055 w 7036051"/>
              <a:gd name="connsiteY78" fmla="*/ 5427466 h 5492212"/>
              <a:gd name="connsiteX79" fmla="*/ 4213123 w 7036051"/>
              <a:gd name="connsiteY79" fmla="*/ 5433155 h 5492212"/>
              <a:gd name="connsiteX80" fmla="*/ 4175436 w 7036051"/>
              <a:gd name="connsiteY80" fmla="*/ 5434156 h 5492212"/>
              <a:gd name="connsiteX81" fmla="*/ 4132856 w 7036051"/>
              <a:gd name="connsiteY81" fmla="*/ 5439937 h 5492212"/>
              <a:gd name="connsiteX82" fmla="*/ 4102333 w 7036051"/>
              <a:gd name="connsiteY82" fmla="*/ 5447021 h 5492212"/>
              <a:gd name="connsiteX83" fmla="*/ 4022159 w 7036051"/>
              <a:gd name="connsiteY83" fmla="*/ 5449566 h 5492212"/>
              <a:gd name="connsiteX84" fmla="*/ 3888224 w 7036051"/>
              <a:gd name="connsiteY84" fmla="*/ 5447312 h 5492212"/>
              <a:gd name="connsiteX85" fmla="*/ 3860026 w 7036051"/>
              <a:gd name="connsiteY85" fmla="*/ 5448274 h 5492212"/>
              <a:gd name="connsiteX86" fmla="*/ 3832796 w 7036051"/>
              <a:gd name="connsiteY86" fmla="*/ 5461349 h 5492212"/>
              <a:gd name="connsiteX87" fmla="*/ 3817485 w 7036051"/>
              <a:gd name="connsiteY87" fmla="*/ 5462797 h 5492212"/>
              <a:gd name="connsiteX88" fmla="*/ 3813676 w 7036051"/>
              <a:gd name="connsiteY88" fmla="*/ 5464379 h 5492212"/>
              <a:gd name="connsiteX89" fmla="*/ 3791563 w 7036051"/>
              <a:gd name="connsiteY89" fmla="*/ 5472259 h 5492212"/>
              <a:gd name="connsiteX90" fmla="*/ 3737858 w 7036051"/>
              <a:gd name="connsiteY90" fmla="*/ 5459331 h 5492212"/>
              <a:gd name="connsiteX91" fmla="*/ 3697716 w 7036051"/>
              <a:gd name="connsiteY91" fmla="*/ 5455539 h 5492212"/>
              <a:gd name="connsiteX92" fmla="*/ 3694487 w 7036051"/>
              <a:gd name="connsiteY92" fmla="*/ 5457193 h 5492212"/>
              <a:gd name="connsiteX93" fmla="*/ 3691779 w 7036051"/>
              <a:gd name="connsiteY93" fmla="*/ 5461582 h 5492212"/>
              <a:gd name="connsiteX94" fmla="*/ 3684442 w 7036051"/>
              <a:gd name="connsiteY94" fmla="*/ 5463086 h 5492212"/>
              <a:gd name="connsiteX95" fmla="*/ 3677129 w 7036051"/>
              <a:gd name="connsiteY95" fmla="*/ 5467898 h 5492212"/>
              <a:gd name="connsiteX96" fmla="*/ 3438897 w 7036051"/>
              <a:gd name="connsiteY96" fmla="*/ 5462195 h 5492212"/>
              <a:gd name="connsiteX97" fmla="*/ 3389756 w 7036051"/>
              <a:gd name="connsiteY97" fmla="*/ 5444428 h 5492212"/>
              <a:gd name="connsiteX98" fmla="*/ 3316666 w 7036051"/>
              <a:gd name="connsiteY98" fmla="*/ 5450736 h 5492212"/>
              <a:gd name="connsiteX99" fmla="*/ 3271894 w 7036051"/>
              <a:gd name="connsiteY99" fmla="*/ 5445907 h 5492212"/>
              <a:gd name="connsiteX100" fmla="*/ 3265228 w 7036051"/>
              <a:gd name="connsiteY100" fmla="*/ 5450024 h 5492212"/>
              <a:gd name="connsiteX101" fmla="*/ 3204017 w 7036051"/>
              <a:gd name="connsiteY101" fmla="*/ 5424552 h 5492212"/>
              <a:gd name="connsiteX102" fmla="*/ 3112867 w 7036051"/>
              <a:gd name="connsiteY102" fmla="*/ 5425473 h 5492212"/>
              <a:gd name="connsiteX103" fmla="*/ 3043809 w 7036051"/>
              <a:gd name="connsiteY103" fmla="*/ 5432293 h 5492212"/>
              <a:gd name="connsiteX104" fmla="*/ 3005211 w 7036051"/>
              <a:gd name="connsiteY104" fmla="*/ 5433472 h 5492212"/>
              <a:gd name="connsiteX105" fmla="*/ 2976986 w 7036051"/>
              <a:gd name="connsiteY105" fmla="*/ 5437264 h 5492212"/>
              <a:gd name="connsiteX106" fmla="*/ 2905879 w 7036051"/>
              <a:gd name="connsiteY106" fmla="*/ 5431128 h 5492212"/>
              <a:gd name="connsiteX107" fmla="*/ 2788318 w 7036051"/>
              <a:gd name="connsiteY107" fmla="*/ 5414358 h 5492212"/>
              <a:gd name="connsiteX108" fmla="*/ 2653590 w 7036051"/>
              <a:gd name="connsiteY108" fmla="*/ 5410111 h 5492212"/>
              <a:gd name="connsiteX109" fmla="*/ 2598481 w 7036051"/>
              <a:gd name="connsiteY109" fmla="*/ 5412114 h 5492212"/>
              <a:gd name="connsiteX110" fmla="*/ 2333897 w 7036051"/>
              <a:gd name="connsiteY110" fmla="*/ 5408505 h 5492212"/>
              <a:gd name="connsiteX111" fmla="*/ 2271841 w 7036051"/>
              <a:gd name="connsiteY111" fmla="*/ 5396433 h 5492212"/>
              <a:gd name="connsiteX112" fmla="*/ 2143705 w 7036051"/>
              <a:gd name="connsiteY112" fmla="*/ 5345095 h 5492212"/>
              <a:gd name="connsiteX113" fmla="*/ 1986408 w 7036051"/>
              <a:gd name="connsiteY113" fmla="*/ 5335524 h 5492212"/>
              <a:gd name="connsiteX114" fmla="*/ 1975333 w 7036051"/>
              <a:gd name="connsiteY114" fmla="*/ 5325099 h 5492212"/>
              <a:gd name="connsiteX115" fmla="*/ 1972441 w 7036051"/>
              <a:gd name="connsiteY115" fmla="*/ 5323775 h 5492212"/>
              <a:gd name="connsiteX116" fmla="*/ 1971497 w 7036051"/>
              <a:gd name="connsiteY116" fmla="*/ 5324412 h 5492212"/>
              <a:gd name="connsiteX117" fmla="*/ 1956886 w 7036051"/>
              <a:gd name="connsiteY117" fmla="*/ 5327069 h 5492212"/>
              <a:gd name="connsiteX118" fmla="*/ 1924833 w 7036051"/>
              <a:gd name="connsiteY118" fmla="*/ 5344911 h 5492212"/>
              <a:gd name="connsiteX119" fmla="*/ 1885856 w 7036051"/>
              <a:gd name="connsiteY119" fmla="*/ 5367299 h 5492212"/>
              <a:gd name="connsiteX120" fmla="*/ 1855937 w 7036051"/>
              <a:gd name="connsiteY120" fmla="*/ 5372820 h 5492212"/>
              <a:gd name="connsiteX121" fmla="*/ 1784500 w 7036051"/>
              <a:gd name="connsiteY121" fmla="*/ 5395926 h 5492212"/>
              <a:gd name="connsiteX122" fmla="*/ 1737998 w 7036051"/>
              <a:gd name="connsiteY122" fmla="*/ 5407426 h 5492212"/>
              <a:gd name="connsiteX123" fmla="*/ 1736716 w 7036051"/>
              <a:gd name="connsiteY123" fmla="*/ 5407939 h 5492212"/>
              <a:gd name="connsiteX124" fmla="*/ 1726742 w 7036051"/>
              <a:gd name="connsiteY124" fmla="*/ 5405934 h 5492212"/>
              <a:gd name="connsiteX125" fmla="*/ 1726849 w 7036051"/>
              <a:gd name="connsiteY125" fmla="*/ 5401221 h 5492212"/>
              <a:gd name="connsiteX126" fmla="*/ 1718134 w 7036051"/>
              <a:gd name="connsiteY126" fmla="*/ 5398128 h 5492212"/>
              <a:gd name="connsiteX127" fmla="*/ 1701063 w 7036051"/>
              <a:gd name="connsiteY127" fmla="*/ 5400545 h 5492212"/>
              <a:gd name="connsiteX128" fmla="*/ 1694634 w 7036051"/>
              <a:gd name="connsiteY128" fmla="*/ 5398728 h 5492212"/>
              <a:gd name="connsiteX129" fmla="*/ 1692270 w 7036051"/>
              <a:gd name="connsiteY129" fmla="*/ 5399053 h 5492212"/>
              <a:gd name="connsiteX130" fmla="*/ 1686657 w 7036051"/>
              <a:gd name="connsiteY130" fmla="*/ 5399247 h 5492212"/>
              <a:gd name="connsiteX131" fmla="*/ 1687479 w 7036051"/>
              <a:gd name="connsiteY131" fmla="*/ 5402165 h 5492212"/>
              <a:gd name="connsiteX132" fmla="*/ 1680969 w 7036051"/>
              <a:gd name="connsiteY132" fmla="*/ 5407963 h 5492212"/>
              <a:gd name="connsiteX133" fmla="*/ 1648682 w 7036051"/>
              <a:gd name="connsiteY133" fmla="*/ 5407558 h 5492212"/>
              <a:gd name="connsiteX134" fmla="*/ 1646819 w 7036051"/>
              <a:gd name="connsiteY134" fmla="*/ 5404306 h 5492212"/>
              <a:gd name="connsiteX135" fmla="*/ 1642743 w 7036051"/>
              <a:gd name="connsiteY135" fmla="*/ 5403927 h 5492212"/>
              <a:gd name="connsiteX136" fmla="*/ 1639788 w 7036051"/>
              <a:gd name="connsiteY136" fmla="*/ 5407135 h 5492212"/>
              <a:gd name="connsiteX137" fmla="*/ 1585803 w 7036051"/>
              <a:gd name="connsiteY137" fmla="*/ 5416574 h 5492212"/>
              <a:gd name="connsiteX138" fmla="*/ 1513331 w 7036051"/>
              <a:gd name="connsiteY138" fmla="*/ 5423805 h 5492212"/>
              <a:gd name="connsiteX139" fmla="*/ 1460734 w 7036051"/>
              <a:gd name="connsiteY139" fmla="*/ 5411778 h 5492212"/>
              <a:gd name="connsiteX140" fmla="*/ 1456045 w 7036051"/>
              <a:gd name="connsiteY140" fmla="*/ 5414928 h 5492212"/>
              <a:gd name="connsiteX141" fmla="*/ 1419653 w 7036051"/>
              <a:gd name="connsiteY141" fmla="*/ 5415060 h 5492212"/>
              <a:gd name="connsiteX142" fmla="*/ 1292605 w 7036051"/>
              <a:gd name="connsiteY142" fmla="*/ 5394671 h 5492212"/>
              <a:gd name="connsiteX143" fmla="*/ 1221477 w 7036051"/>
              <a:gd name="connsiteY143" fmla="*/ 5395509 h 5492212"/>
              <a:gd name="connsiteX144" fmla="*/ 1196159 w 7036051"/>
              <a:gd name="connsiteY144" fmla="*/ 5399169 h 5492212"/>
              <a:gd name="connsiteX145" fmla="*/ 1153748 w 7036051"/>
              <a:gd name="connsiteY145" fmla="*/ 5405093 h 5492212"/>
              <a:gd name="connsiteX146" fmla="*/ 1121874 w 7036051"/>
              <a:gd name="connsiteY146" fmla="*/ 5417803 h 5492212"/>
              <a:gd name="connsiteX147" fmla="*/ 1086481 w 7036051"/>
              <a:gd name="connsiteY147" fmla="*/ 5419474 h 5492212"/>
              <a:gd name="connsiteX148" fmla="*/ 1078485 w 7036051"/>
              <a:gd name="connsiteY148" fmla="*/ 5409150 h 5492212"/>
              <a:gd name="connsiteX149" fmla="*/ 1040550 w 7036051"/>
              <a:gd name="connsiteY149" fmla="*/ 5414415 h 5492212"/>
              <a:gd name="connsiteX150" fmla="*/ 982981 w 7036051"/>
              <a:gd name="connsiteY150" fmla="*/ 5423575 h 5492212"/>
              <a:gd name="connsiteX151" fmla="*/ 949836 w 7036051"/>
              <a:gd name="connsiteY151" fmla="*/ 5426093 h 5492212"/>
              <a:gd name="connsiteX152" fmla="*/ 859237 w 7036051"/>
              <a:gd name="connsiteY152" fmla="*/ 5435973 h 5492212"/>
              <a:gd name="connsiteX153" fmla="*/ 768445 w 7036051"/>
              <a:gd name="connsiteY153" fmla="*/ 5448159 h 5492212"/>
              <a:gd name="connsiteX154" fmla="*/ 714393 w 7036051"/>
              <a:gd name="connsiteY154" fmla="*/ 5468302 h 5492212"/>
              <a:gd name="connsiteX155" fmla="*/ 639791 w 7036051"/>
              <a:gd name="connsiteY155" fmla="*/ 5476924 h 5492212"/>
              <a:gd name="connsiteX156" fmla="*/ 627266 w 7036051"/>
              <a:gd name="connsiteY156" fmla="*/ 5480260 h 5492212"/>
              <a:gd name="connsiteX157" fmla="*/ 609977 w 7036051"/>
              <a:gd name="connsiteY157" fmla="*/ 5478891 h 5492212"/>
              <a:gd name="connsiteX158" fmla="*/ 540688 w 7036051"/>
              <a:gd name="connsiteY158" fmla="*/ 5472807 h 5492212"/>
              <a:gd name="connsiteX159" fmla="*/ 486194 w 7036051"/>
              <a:gd name="connsiteY159" fmla="*/ 5462661 h 5492212"/>
              <a:gd name="connsiteX160" fmla="*/ 418164 w 7036051"/>
              <a:gd name="connsiteY160" fmla="*/ 5472485 h 5492212"/>
              <a:gd name="connsiteX161" fmla="*/ 376724 w 7036051"/>
              <a:gd name="connsiteY161" fmla="*/ 5470967 h 5492212"/>
              <a:gd name="connsiteX162" fmla="*/ 308908 w 7036051"/>
              <a:gd name="connsiteY162" fmla="*/ 5457025 h 5492212"/>
              <a:gd name="connsiteX163" fmla="*/ 219416 w 7036051"/>
              <a:gd name="connsiteY163" fmla="*/ 5463995 h 5492212"/>
              <a:gd name="connsiteX164" fmla="*/ 200977 w 7036051"/>
              <a:gd name="connsiteY164" fmla="*/ 5480608 h 5492212"/>
              <a:gd name="connsiteX165" fmla="*/ 176226 w 7036051"/>
              <a:gd name="connsiteY165" fmla="*/ 5491022 h 5492212"/>
              <a:gd name="connsiteX166" fmla="*/ 165702 w 7036051"/>
              <a:gd name="connsiteY166" fmla="*/ 5468604 h 5492212"/>
              <a:gd name="connsiteX167" fmla="*/ 88282 w 7036051"/>
              <a:gd name="connsiteY167" fmla="*/ 5453658 h 5492212"/>
              <a:gd name="connsiteX168" fmla="*/ 49602 w 7036051"/>
              <a:gd name="connsiteY168" fmla="*/ 5448762 h 5492212"/>
              <a:gd name="connsiteX169" fmla="*/ 22844 w 7036051"/>
              <a:gd name="connsiteY169" fmla="*/ 5450459 h 5492212"/>
              <a:gd name="connsiteX170" fmla="*/ 0 w 7036051"/>
              <a:gd name="connsiteY170" fmla="*/ 5447653 h 549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7036051" h="5492212">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D88A854-AF24-1D56-1214-DBEE59022F7D}"/>
              </a:ext>
            </a:extLst>
          </p:cNvPr>
          <p:cNvSpPr>
            <a:spLocks noGrp="1"/>
          </p:cNvSpPr>
          <p:nvPr>
            <p:ph type="title"/>
          </p:nvPr>
        </p:nvSpPr>
        <p:spPr>
          <a:xfrm>
            <a:off x="1215900" y="1071349"/>
            <a:ext cx="5886449" cy="1211475"/>
          </a:xfrm>
        </p:spPr>
        <p:txBody>
          <a:bodyPr>
            <a:normAutofit/>
          </a:bodyPr>
          <a:lstStyle/>
          <a:p>
            <a:pPr algn="ctr"/>
            <a:r>
              <a:rPr lang="en-US" sz="3600" dirty="0">
                <a:latin typeface="Times New Roman" panose="02020603050405020304" pitchFamily="18" charset="0"/>
                <a:cs typeface="Times New Roman" panose="02020603050405020304" pitchFamily="18" charset="0"/>
              </a:rPr>
              <a:t>ResNet50(Residual Network)</a:t>
            </a:r>
            <a:endParaRPr lang="en-MY" sz="3600" dirty="0">
              <a:latin typeface="Times New Roman" panose="02020603050405020304" pitchFamily="18" charset="0"/>
              <a:cs typeface="Times New Roman" panose="02020603050405020304" pitchFamily="18" charset="0"/>
            </a:endParaRPr>
          </a:p>
        </p:txBody>
      </p:sp>
      <p:sp>
        <p:nvSpPr>
          <p:cNvPr id="27"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05249" y="395108"/>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84CA836-712F-559C-1662-181CD0BE5CE6}"/>
              </a:ext>
            </a:extLst>
          </p:cNvPr>
          <p:cNvSpPr>
            <a:spLocks noGrp="1"/>
          </p:cNvSpPr>
          <p:nvPr>
            <p:ph idx="1"/>
          </p:nvPr>
        </p:nvSpPr>
        <p:spPr>
          <a:xfrm>
            <a:off x="1283384" y="2419350"/>
            <a:ext cx="5751481" cy="3237647"/>
          </a:xfrm>
        </p:spPr>
        <p:txBody>
          <a:bodyPr anchor="ctr">
            <a:normAutofit/>
          </a:bodyPr>
          <a:lstStyle/>
          <a:p>
            <a:pPr algn="just">
              <a:lnSpc>
                <a:spcPct val="150000"/>
              </a:lnSpc>
              <a:spcBef>
                <a:spcPts val="0"/>
              </a:spcBef>
              <a:buFont typeface="Arial" panose="020B0604020202020204" pitchFamily="34" charset="0"/>
              <a:buChar char="•"/>
            </a:pPr>
            <a:r>
              <a:rPr lang="en-US" sz="1800" b="1" i="0" dirty="0">
                <a:effectLst/>
                <a:latin typeface="Times New Roman" panose="02020603050405020304" pitchFamily="18" charset="0"/>
                <a:cs typeface="Times New Roman" panose="02020603050405020304" pitchFamily="18" charset="0"/>
              </a:rPr>
              <a:t>Deeper network</a:t>
            </a:r>
            <a:r>
              <a:rPr lang="en-US" sz="1800" b="0" i="0" dirty="0">
                <a:effectLst/>
                <a:latin typeface="Times New Roman" panose="02020603050405020304" pitchFamily="18" charset="0"/>
                <a:cs typeface="Times New Roman" panose="02020603050405020304" pitchFamily="18" charset="0"/>
              </a:rPr>
              <a:t>: Consists of </a:t>
            </a:r>
            <a:r>
              <a:rPr lang="en-US" sz="1800" b="1" i="0" dirty="0">
                <a:effectLst/>
                <a:latin typeface="Times New Roman" panose="02020603050405020304" pitchFamily="18" charset="0"/>
                <a:cs typeface="Times New Roman" panose="02020603050405020304" pitchFamily="18" charset="0"/>
              </a:rPr>
              <a:t>50 layers</a:t>
            </a:r>
            <a:endParaRPr lang="en-US" sz="1800" b="0" i="0" dirty="0">
              <a:effectLst/>
              <a:latin typeface="Times New Roman" panose="02020603050405020304" pitchFamily="18" charset="0"/>
              <a:cs typeface="Times New Roman" panose="02020603050405020304" pitchFamily="18" charset="0"/>
            </a:endParaRPr>
          </a:p>
          <a:p>
            <a:pPr algn="just">
              <a:lnSpc>
                <a:spcPct val="150000"/>
              </a:lnSpc>
              <a:spcBef>
                <a:spcPts val="0"/>
              </a:spcBef>
              <a:buFont typeface="Arial" panose="020B0604020202020204" pitchFamily="34" charset="0"/>
              <a:buChar char="•"/>
            </a:pPr>
            <a:r>
              <a:rPr lang="en-US" sz="1800" b="1" i="0" dirty="0">
                <a:effectLst/>
                <a:latin typeface="Times New Roman" panose="02020603050405020304" pitchFamily="18" charset="0"/>
                <a:cs typeface="Times New Roman" panose="02020603050405020304" pitchFamily="18" charset="0"/>
              </a:rPr>
              <a:t>Complex architecture</a:t>
            </a:r>
            <a:r>
              <a:rPr lang="en-US" sz="1800" b="0" i="0" dirty="0">
                <a:effectLst/>
                <a:latin typeface="Times New Roman" panose="02020603050405020304" pitchFamily="18" charset="0"/>
                <a:cs typeface="Times New Roman" panose="02020603050405020304" pitchFamily="18" charset="0"/>
              </a:rPr>
              <a:t>: Incorporates </a:t>
            </a:r>
            <a:r>
              <a:rPr lang="en-US" sz="1800" b="1" i="0" dirty="0">
                <a:effectLst/>
                <a:latin typeface="Times New Roman" panose="02020603050405020304" pitchFamily="18" charset="0"/>
                <a:cs typeface="Times New Roman" panose="02020603050405020304" pitchFamily="18" charset="0"/>
              </a:rPr>
              <a:t>residual blocks</a:t>
            </a:r>
            <a:endParaRPr lang="en-US" sz="1800" b="0" i="0" dirty="0">
              <a:effectLst/>
              <a:latin typeface="Times New Roman" panose="02020603050405020304" pitchFamily="18" charset="0"/>
              <a:cs typeface="Times New Roman" panose="02020603050405020304" pitchFamily="18" charset="0"/>
            </a:endParaRPr>
          </a:p>
          <a:p>
            <a:pPr algn="just">
              <a:lnSpc>
                <a:spcPct val="150000"/>
              </a:lnSpc>
              <a:spcBef>
                <a:spcPts val="0"/>
              </a:spcBef>
              <a:buFont typeface="Arial" panose="020B0604020202020204" pitchFamily="34" charset="0"/>
              <a:buChar char="•"/>
            </a:pPr>
            <a:r>
              <a:rPr lang="en-US" sz="1800" b="1" i="0" dirty="0">
                <a:effectLst/>
                <a:latin typeface="Times New Roman" panose="02020603050405020304" pitchFamily="18" charset="0"/>
                <a:cs typeface="Times New Roman" panose="02020603050405020304" pitchFamily="18" charset="0"/>
              </a:rPr>
              <a:t>Efficient training</a:t>
            </a:r>
            <a:r>
              <a:rPr lang="en-US" sz="1800" b="0" i="0" dirty="0">
                <a:effectLst/>
                <a:latin typeface="Times New Roman" panose="02020603050405020304" pitchFamily="18" charset="0"/>
                <a:cs typeface="Times New Roman" panose="02020603050405020304" pitchFamily="18" charset="0"/>
              </a:rPr>
              <a:t>: Faster training due to residual connections</a:t>
            </a:r>
          </a:p>
          <a:p>
            <a:pPr algn="just">
              <a:lnSpc>
                <a:spcPct val="150000"/>
              </a:lnSpc>
              <a:spcBef>
                <a:spcPts val="0"/>
              </a:spcBef>
              <a:buFont typeface="Arial" panose="020B0604020202020204" pitchFamily="34" charset="0"/>
              <a:buChar char="•"/>
            </a:pPr>
            <a:r>
              <a:rPr lang="en-US" sz="1800" b="1" i="0" dirty="0">
                <a:effectLst/>
                <a:latin typeface="Times New Roman" panose="02020603050405020304" pitchFamily="18" charset="0"/>
                <a:cs typeface="Times New Roman" panose="02020603050405020304" pitchFamily="18" charset="0"/>
              </a:rPr>
              <a:t>Versatility</a:t>
            </a:r>
            <a:r>
              <a:rPr lang="en-US" sz="1800" b="0" i="0" dirty="0">
                <a:effectLst/>
                <a:latin typeface="Times New Roman" panose="02020603050405020304" pitchFamily="18" charset="0"/>
                <a:cs typeface="Times New Roman" panose="02020603050405020304" pitchFamily="18" charset="0"/>
              </a:rPr>
              <a:t>: Suitable for </a:t>
            </a:r>
            <a:r>
              <a:rPr lang="en-US" sz="1800" b="1" i="0" dirty="0">
                <a:effectLst/>
                <a:latin typeface="Times New Roman" panose="02020603050405020304" pitchFamily="18" charset="0"/>
                <a:cs typeface="Times New Roman" panose="02020603050405020304" pitchFamily="18" charset="0"/>
              </a:rPr>
              <a:t>image classification</a:t>
            </a:r>
            <a:r>
              <a:rPr lang="en-US" sz="1800" b="0" i="0" dirty="0">
                <a:effectLst/>
                <a:latin typeface="Times New Roman" panose="02020603050405020304" pitchFamily="18" charset="0"/>
                <a:cs typeface="Times New Roman" panose="02020603050405020304" pitchFamily="18" charset="0"/>
              </a:rPr>
              <a:t> and as a </a:t>
            </a:r>
            <a:r>
              <a:rPr lang="en-US" sz="1800" b="1" i="0" dirty="0">
                <a:effectLst/>
                <a:latin typeface="Times New Roman" panose="02020603050405020304" pitchFamily="18" charset="0"/>
                <a:cs typeface="Times New Roman" panose="02020603050405020304" pitchFamily="18" charset="0"/>
              </a:rPr>
              <a:t>backbone</a:t>
            </a:r>
            <a:r>
              <a:rPr lang="en-US" sz="1800" b="0" i="0" dirty="0">
                <a:effectLst/>
                <a:latin typeface="Times New Roman" panose="02020603050405020304" pitchFamily="18" charset="0"/>
                <a:cs typeface="Times New Roman" panose="02020603050405020304" pitchFamily="18" charset="0"/>
              </a:rPr>
              <a:t> for complex computer vision tasks</a:t>
            </a:r>
          </a:p>
        </p:txBody>
      </p:sp>
      <p:sp>
        <p:nvSpPr>
          <p:cNvPr id="5" name="Slide Number Placeholder 4">
            <a:extLst>
              <a:ext uri="{FF2B5EF4-FFF2-40B4-BE49-F238E27FC236}">
                <a16:creationId xmlns:a16="http://schemas.microsoft.com/office/drawing/2014/main" id="{9BD34F78-4E31-C72D-D7F1-3D71BDF4F402}"/>
              </a:ext>
            </a:extLst>
          </p:cNvPr>
          <p:cNvSpPr>
            <a:spLocks noGrp="1"/>
          </p:cNvSpPr>
          <p:nvPr>
            <p:ph type="sldNum" sz="quarter" idx="12"/>
          </p:nvPr>
        </p:nvSpPr>
        <p:spPr/>
        <p:txBody>
          <a:bodyPr/>
          <a:lstStyle/>
          <a:p>
            <a:fld id="{530E90B9-65A9-4789-8755-F730175A3AEB}" type="slidenum">
              <a:rPr lang="en-MY" smtClean="0"/>
              <a:t>16</a:t>
            </a:fld>
            <a:endParaRPr lang="en-MY"/>
          </a:p>
        </p:txBody>
      </p:sp>
    </p:spTree>
    <p:extLst>
      <p:ext uri="{BB962C8B-B14F-4D97-AF65-F5344CB8AC3E}">
        <p14:creationId xmlns:p14="http://schemas.microsoft.com/office/powerpoint/2010/main" val="21359570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4A3403-3A92-B5DF-32A6-84029979240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100" kern="1200" dirty="0">
                <a:solidFill>
                  <a:schemeClr val="tx1"/>
                </a:solidFill>
                <a:latin typeface="+mj-lt"/>
                <a:ea typeface="+mj-ea"/>
                <a:cs typeface="+mj-cs"/>
              </a:rPr>
              <a:t>Yolov8 architecture</a:t>
            </a:r>
          </a:p>
        </p:txBody>
      </p:sp>
      <p:sp>
        <p:nvSpPr>
          <p:cNvPr id="1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BE099A5-E8D2-9E6B-D1BA-CEE3038EB8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654296" y="1250899"/>
            <a:ext cx="7214616" cy="4328769"/>
          </a:xfrm>
          <a:prstGeom prst="rect">
            <a:avLst/>
          </a:prstGeom>
          <a:noFill/>
        </p:spPr>
      </p:pic>
      <p:sp>
        <p:nvSpPr>
          <p:cNvPr id="4" name="Slide Number Placeholder 3">
            <a:extLst>
              <a:ext uri="{FF2B5EF4-FFF2-40B4-BE49-F238E27FC236}">
                <a16:creationId xmlns:a16="http://schemas.microsoft.com/office/drawing/2014/main" id="{B84481B9-6C9B-99E4-87F6-24AE88905F9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30E90B9-65A9-4789-8755-F730175A3AEB}" type="slidenum">
              <a:rPr lang="en-US" smtClean="0"/>
              <a:pPr>
                <a:spcAft>
                  <a:spcPts val="600"/>
                </a:spcAft>
              </a:pPr>
              <a:t>17</a:t>
            </a:fld>
            <a:endParaRPr lang="en-US"/>
          </a:p>
        </p:txBody>
      </p:sp>
    </p:spTree>
    <p:extLst>
      <p:ext uri="{BB962C8B-B14F-4D97-AF65-F5344CB8AC3E}">
        <p14:creationId xmlns:p14="http://schemas.microsoft.com/office/powerpoint/2010/main" val="5501905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8" name="Rectangle 27">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F760D2-21D5-84E6-9F76-FB57DF878247}"/>
              </a:ext>
            </a:extLst>
          </p:cNvPr>
          <p:cNvSpPr>
            <a:spLocks noGrp="1"/>
          </p:cNvSpPr>
          <p:nvPr>
            <p:ph type="title"/>
          </p:nvPr>
        </p:nvSpPr>
        <p:spPr>
          <a:xfrm>
            <a:off x="1043631" y="809898"/>
            <a:ext cx="10173010" cy="1554480"/>
          </a:xfrm>
        </p:spPr>
        <p:txBody>
          <a:bodyPr anchor="ctr">
            <a:normAutofit/>
          </a:bodyPr>
          <a:lstStyle/>
          <a:p>
            <a:r>
              <a:rPr lang="en-US" sz="4800" kern="1200">
                <a:latin typeface="+mj-lt"/>
                <a:ea typeface="+mj-ea"/>
                <a:cs typeface="+mj-cs"/>
              </a:rPr>
              <a:t>Yolov8</a:t>
            </a:r>
            <a:br>
              <a:rPr lang="en-US" sz="4800">
                <a:latin typeface="Times New Roman" panose="02020603050405020304" pitchFamily="18" charset="0"/>
                <a:cs typeface="Times New Roman" panose="02020603050405020304" pitchFamily="18" charset="0"/>
              </a:rPr>
            </a:br>
            <a:endParaRPr lang="en-MY" sz="4800"/>
          </a:p>
        </p:txBody>
      </p:sp>
      <p:cxnSp>
        <p:nvCxnSpPr>
          <p:cNvPr id="34" name="Straight Connector 33">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16FAC2D4-5B02-936D-AD58-5E0806C85170}"/>
              </a:ext>
            </a:extLst>
          </p:cNvPr>
          <p:cNvSpPr>
            <a:spLocks noGrp="1"/>
          </p:cNvSpPr>
          <p:nvPr>
            <p:ph type="sldNum" sz="quarter" idx="12"/>
          </p:nvPr>
        </p:nvSpPr>
        <p:spPr>
          <a:xfrm>
            <a:off x="8610600" y="6492240"/>
            <a:ext cx="2743200" cy="365125"/>
          </a:xfrm>
        </p:spPr>
        <p:txBody>
          <a:bodyPr>
            <a:normAutofit/>
          </a:bodyPr>
          <a:lstStyle/>
          <a:p>
            <a:pPr>
              <a:spcAft>
                <a:spcPts val="600"/>
              </a:spcAft>
            </a:pPr>
            <a:fld id="{530E90B9-65A9-4789-8755-F730175A3AEB}" type="slidenum">
              <a:rPr lang="en-MY" smtClean="0"/>
              <a:pPr>
                <a:spcAft>
                  <a:spcPts val="600"/>
                </a:spcAft>
              </a:pPr>
              <a:t>18</a:t>
            </a:fld>
            <a:endParaRPr lang="en-MY"/>
          </a:p>
        </p:txBody>
      </p:sp>
      <p:graphicFrame>
        <p:nvGraphicFramePr>
          <p:cNvPr id="16" name="Content Placeholder 6">
            <a:extLst>
              <a:ext uri="{FF2B5EF4-FFF2-40B4-BE49-F238E27FC236}">
                <a16:creationId xmlns:a16="http://schemas.microsoft.com/office/drawing/2014/main" id="{740DA97D-3CC8-7B7D-BBEE-5A5D02DF82EE}"/>
              </a:ext>
            </a:extLst>
          </p:cNvPr>
          <p:cNvGraphicFramePr>
            <a:graphicFrameLocks noGrp="1"/>
          </p:cNvGraphicFramePr>
          <p:nvPr>
            <p:ph idx="1"/>
            <p:extLst>
              <p:ext uri="{D42A27DB-BD31-4B8C-83A1-F6EECF244321}">
                <p14:modId xmlns:p14="http://schemas.microsoft.com/office/powerpoint/2010/main" val="2352369445"/>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34823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768F3B-85C9-449A-C257-8A1C57F2FCEE}"/>
              </a:ext>
            </a:extLst>
          </p:cNvPr>
          <p:cNvSpPr>
            <a:spLocks noGrp="1"/>
          </p:cNvSpPr>
          <p:nvPr>
            <p:ph type="title"/>
          </p:nvPr>
        </p:nvSpPr>
        <p:spPr>
          <a:xfrm>
            <a:off x="6513788" y="365125"/>
            <a:ext cx="4840010" cy="1807305"/>
          </a:xfrm>
        </p:spPr>
        <p:txBody>
          <a:bodyPr>
            <a:normAutofit/>
          </a:bodyPr>
          <a:lstStyle/>
          <a:p>
            <a:r>
              <a:rPr lang="en-US" b="1" dirty="0"/>
              <a:t>Backbone Network</a:t>
            </a:r>
            <a:br>
              <a:rPr lang="en-US" b="1" dirty="0"/>
            </a:br>
            <a:endParaRPr lang="en-MY" dirty="0"/>
          </a:p>
        </p:txBody>
      </p:sp>
      <p:pic>
        <p:nvPicPr>
          <p:cNvPr id="8" name="Picture 7" descr="Colourful maths learning objects">
            <a:extLst>
              <a:ext uri="{FF2B5EF4-FFF2-40B4-BE49-F238E27FC236}">
                <a16:creationId xmlns:a16="http://schemas.microsoft.com/office/drawing/2014/main" id="{032F2E8C-DE5E-4E33-C173-77A542B0BB77}"/>
              </a:ext>
            </a:extLst>
          </p:cNvPr>
          <p:cNvPicPr>
            <a:picLocks noChangeAspect="1"/>
          </p:cNvPicPr>
          <p:nvPr/>
        </p:nvPicPr>
        <p:blipFill rotWithShape="1">
          <a:blip r:embed="rId2"/>
          <a:srcRect l="17660" r="22806"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9" name="Content Placeholder 2">
            <a:extLst>
              <a:ext uri="{FF2B5EF4-FFF2-40B4-BE49-F238E27FC236}">
                <a16:creationId xmlns:a16="http://schemas.microsoft.com/office/drawing/2014/main" id="{89D5DFA8-1685-7AF4-A944-1FA6C54E2EBB}"/>
              </a:ext>
            </a:extLst>
          </p:cNvPr>
          <p:cNvSpPr>
            <a:spLocks noGrp="1"/>
          </p:cNvSpPr>
          <p:nvPr>
            <p:ph idx="1"/>
          </p:nvPr>
        </p:nvSpPr>
        <p:spPr>
          <a:xfrm>
            <a:off x="6513788" y="2333297"/>
            <a:ext cx="4840010" cy="3843666"/>
          </a:xfrm>
        </p:spPr>
        <p:txBody>
          <a:bodyPr>
            <a:normAutofit/>
          </a:bodyPr>
          <a:lstStyle/>
          <a:p>
            <a:pPr>
              <a:buFont typeface="Arial" panose="020B0604020202020204" pitchFamily="34" charset="0"/>
              <a:buChar char="•"/>
            </a:pPr>
            <a:r>
              <a:rPr lang="en-US" sz="2000"/>
              <a:t>Convolutional Layers: ~30-50 layers</a:t>
            </a:r>
          </a:p>
          <a:p>
            <a:pPr>
              <a:buFont typeface="Arial" panose="020B0604020202020204" pitchFamily="34" charset="0"/>
              <a:buChar char="•"/>
            </a:pPr>
            <a:r>
              <a:rPr lang="en-US" sz="2000"/>
              <a:t>Batch Normalization Layers: ~30-50 layers (usually one after each convolutional layer)</a:t>
            </a:r>
          </a:p>
          <a:p>
            <a:pPr>
              <a:buFont typeface="Arial" panose="020B0604020202020204" pitchFamily="34" charset="0"/>
              <a:buChar char="•"/>
            </a:pPr>
            <a:r>
              <a:rPr lang="en-US" sz="2000"/>
              <a:t>Residual Blocks: ~10-20 blocks (each containing multiple convolutional and normalization layers)</a:t>
            </a:r>
          </a:p>
          <a:p>
            <a:pPr>
              <a:buFont typeface="Arial" panose="020B0604020202020204" pitchFamily="34" charset="0"/>
              <a:buChar char="•"/>
            </a:pPr>
            <a:r>
              <a:rPr lang="en-US" sz="2000"/>
              <a:t>Downsampling Layers: ~5-10 layers</a:t>
            </a:r>
          </a:p>
          <a:p>
            <a:endParaRPr lang="en-MY" sz="2000"/>
          </a:p>
        </p:txBody>
      </p:sp>
      <p:sp>
        <p:nvSpPr>
          <p:cNvPr id="4" name="Slide Number Placeholder 3">
            <a:extLst>
              <a:ext uri="{FF2B5EF4-FFF2-40B4-BE49-F238E27FC236}">
                <a16:creationId xmlns:a16="http://schemas.microsoft.com/office/drawing/2014/main" id="{4B7C785A-DBCA-20A6-8556-9284A0A034AA}"/>
              </a:ext>
            </a:extLst>
          </p:cNvPr>
          <p:cNvSpPr>
            <a:spLocks noGrp="1"/>
          </p:cNvSpPr>
          <p:nvPr>
            <p:ph type="sldNum" sz="quarter" idx="12"/>
          </p:nvPr>
        </p:nvSpPr>
        <p:spPr>
          <a:xfrm>
            <a:off x="8610600" y="6356350"/>
            <a:ext cx="2743200" cy="365125"/>
          </a:xfrm>
        </p:spPr>
        <p:txBody>
          <a:bodyPr>
            <a:normAutofit/>
          </a:bodyPr>
          <a:lstStyle/>
          <a:p>
            <a:pPr>
              <a:spcAft>
                <a:spcPts val="600"/>
              </a:spcAft>
            </a:pPr>
            <a:fld id="{530E90B9-65A9-4789-8755-F730175A3AEB}" type="slidenum">
              <a:rPr lang="en-MY" smtClean="0"/>
              <a:pPr>
                <a:spcAft>
                  <a:spcPts val="600"/>
                </a:spcAft>
              </a:pPr>
              <a:t>19</a:t>
            </a:fld>
            <a:endParaRPr lang="en-MY"/>
          </a:p>
        </p:txBody>
      </p:sp>
    </p:spTree>
    <p:extLst>
      <p:ext uri="{BB962C8B-B14F-4D97-AF65-F5344CB8AC3E}">
        <p14:creationId xmlns:p14="http://schemas.microsoft.com/office/powerpoint/2010/main" val="718931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8" name="Rectangle 4107">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154604-A9EA-C2EC-4326-6CF380839C06}"/>
              </a:ext>
            </a:extLst>
          </p:cNvPr>
          <p:cNvSpPr>
            <a:spLocks noGrp="1"/>
          </p:cNvSpPr>
          <p:nvPr>
            <p:ph type="title"/>
          </p:nvPr>
        </p:nvSpPr>
        <p:spPr>
          <a:xfrm>
            <a:off x="793662" y="386930"/>
            <a:ext cx="10066122" cy="1298448"/>
          </a:xfrm>
        </p:spPr>
        <p:txBody>
          <a:bodyPr anchor="b">
            <a:normAutofit/>
          </a:bodyPr>
          <a:lstStyle/>
          <a:p>
            <a:r>
              <a:rPr lang="en-MY" sz="4800" b="0" i="0" dirty="0">
                <a:effectLst/>
                <a:latin typeface="Times New Roman" panose="02020603050405020304" pitchFamily="18" charset="0"/>
                <a:cs typeface="Times New Roman" panose="02020603050405020304" pitchFamily="18" charset="0"/>
              </a:rPr>
              <a:t>Introduction</a:t>
            </a:r>
            <a:endParaRPr lang="en-MY" sz="4800" dirty="0">
              <a:latin typeface="Times New Roman" panose="02020603050405020304" pitchFamily="18" charset="0"/>
              <a:cs typeface="Times New Roman" panose="02020603050405020304" pitchFamily="18" charset="0"/>
            </a:endParaRPr>
          </a:p>
        </p:txBody>
      </p:sp>
      <p:sp>
        <p:nvSpPr>
          <p:cNvPr id="4110" name="Rectangle 4109">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7" name="Rectangle 410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171BE22-53C9-CFBF-FE8F-AE09A60DAF63}"/>
              </a:ext>
            </a:extLst>
          </p:cNvPr>
          <p:cNvSpPr>
            <a:spLocks noGrp="1"/>
          </p:cNvSpPr>
          <p:nvPr>
            <p:ph idx="1"/>
          </p:nvPr>
        </p:nvSpPr>
        <p:spPr>
          <a:xfrm>
            <a:off x="793661" y="2599509"/>
            <a:ext cx="4530898" cy="3639450"/>
          </a:xfrm>
        </p:spPr>
        <p:txBody>
          <a:bodyPr anchor="ctr">
            <a:normAutofit/>
          </a:bodyPr>
          <a:lstStyle/>
          <a:p>
            <a:pPr marL="0" indent="0" algn="just">
              <a:lnSpc>
                <a:spcPct val="150000"/>
              </a:lnSpc>
              <a:spcBef>
                <a:spcPts val="0"/>
              </a:spcBef>
              <a:buNone/>
            </a:pPr>
            <a:r>
              <a:rPr lang="en-US" sz="1600" b="0" i="0" dirty="0">
                <a:effectLst/>
                <a:latin typeface="Times New Roman" panose="02020603050405020304" pitchFamily="18" charset="0"/>
                <a:cs typeface="Times New Roman" panose="02020603050405020304" pitchFamily="18" charset="0"/>
              </a:rPr>
              <a:t>In agriculture, mango cultivation has traditionally relied on manual labor for tasks like fruit counting and yield estimation. However, technological advancements, including aerial imaging and AI, are now revolutionizing this practice. Drones equipped with high-resolution cameras fly over mango orchards, collecting data that, when processed using cutting-edge machine learning, promises to make mango harvesting more efficient and precise.</a:t>
            </a:r>
            <a:endParaRPr lang="en-MY" sz="2000" dirty="0">
              <a:latin typeface="Times New Roman" panose="02020603050405020304" pitchFamily="18" charset="0"/>
              <a:cs typeface="Times New Roman" panose="02020603050405020304" pitchFamily="18" charset="0"/>
            </a:endParaRPr>
          </a:p>
        </p:txBody>
      </p:sp>
      <p:pic>
        <p:nvPicPr>
          <p:cNvPr id="4098" name="Picture 2" descr="Mango Orchard&quot; Images – Browse 158 Stock Photos, Vectors, and Video | Adobe  Stock">
            <a:extLst>
              <a:ext uri="{FF2B5EF4-FFF2-40B4-BE49-F238E27FC236}">
                <a16:creationId xmlns:a16="http://schemas.microsoft.com/office/drawing/2014/main" id="{EA99AC38-AA3C-1E0F-5C3D-A49B4332F9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73" r="5770"/>
          <a:stretch/>
        </p:blipFill>
        <p:spPr bwMode="auto">
          <a:xfrm>
            <a:off x="5911532" y="2484255"/>
            <a:ext cx="5150277" cy="3714244"/>
          </a:xfrm>
          <a:prstGeom prst="rect">
            <a:avLst/>
          </a:prstGeom>
          <a:noFill/>
          <a:extLst>
            <a:ext uri="{909E8E84-426E-40DD-AFC4-6F175D3DCCD1}">
              <a14:hiddenFill xmlns:a14="http://schemas.microsoft.com/office/drawing/2010/main">
                <a:solidFill>
                  <a:srgbClr val="FFFFFF"/>
                </a:solidFill>
              </a14:hiddenFill>
            </a:ext>
          </a:extLst>
        </p:spPr>
      </p:pic>
      <p:sp>
        <p:nvSpPr>
          <p:cNvPr id="4109" name="Rectangle 4108">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83BA8476-F48B-DE39-6F3B-2E688469F92B}"/>
              </a:ext>
            </a:extLst>
          </p:cNvPr>
          <p:cNvSpPr>
            <a:spLocks noGrp="1"/>
          </p:cNvSpPr>
          <p:nvPr>
            <p:ph type="sldNum" sz="quarter" idx="12"/>
          </p:nvPr>
        </p:nvSpPr>
        <p:spPr/>
        <p:txBody>
          <a:bodyPr/>
          <a:lstStyle/>
          <a:p>
            <a:fld id="{530E90B9-65A9-4789-8755-F730175A3AEB}" type="slidenum">
              <a:rPr lang="en-MY" smtClean="0"/>
              <a:t>2</a:t>
            </a:fld>
            <a:endParaRPr lang="en-MY"/>
          </a:p>
        </p:txBody>
      </p:sp>
    </p:spTree>
    <p:extLst>
      <p:ext uri="{BB962C8B-B14F-4D97-AF65-F5344CB8AC3E}">
        <p14:creationId xmlns:p14="http://schemas.microsoft.com/office/powerpoint/2010/main" val="2682170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E158-F464-EB3C-6026-47AE8A5E3017}"/>
              </a:ext>
            </a:extLst>
          </p:cNvPr>
          <p:cNvSpPr>
            <a:spLocks noGrp="1"/>
          </p:cNvSpPr>
          <p:nvPr>
            <p:ph type="title"/>
          </p:nvPr>
        </p:nvSpPr>
        <p:spPr/>
        <p:txBody>
          <a:bodyPr/>
          <a:lstStyle/>
          <a:p>
            <a:r>
              <a:rPr lang="en-MY"/>
              <a:t>Metrics</a:t>
            </a:r>
            <a:endParaRPr lang="en-MY" dirty="0"/>
          </a:p>
        </p:txBody>
      </p:sp>
      <p:sp>
        <p:nvSpPr>
          <p:cNvPr id="4" name="Slide Number Placeholder 3">
            <a:extLst>
              <a:ext uri="{FF2B5EF4-FFF2-40B4-BE49-F238E27FC236}">
                <a16:creationId xmlns:a16="http://schemas.microsoft.com/office/drawing/2014/main" id="{ED7446AE-FE2C-47FC-1A7B-3E1981A1F3E7}"/>
              </a:ext>
            </a:extLst>
          </p:cNvPr>
          <p:cNvSpPr>
            <a:spLocks noGrp="1"/>
          </p:cNvSpPr>
          <p:nvPr>
            <p:ph type="sldNum" sz="quarter" idx="12"/>
          </p:nvPr>
        </p:nvSpPr>
        <p:spPr/>
        <p:txBody>
          <a:bodyPr/>
          <a:lstStyle/>
          <a:p>
            <a:fld id="{530E90B9-65A9-4789-8755-F730175A3AEB}" type="slidenum">
              <a:rPr lang="en-MY" smtClean="0"/>
              <a:t>20</a:t>
            </a:fld>
            <a:endParaRPr lang="en-MY"/>
          </a:p>
        </p:txBody>
      </p:sp>
      <p:graphicFrame>
        <p:nvGraphicFramePr>
          <p:cNvPr id="5" name="Content Placeholder 2">
            <a:extLst>
              <a:ext uri="{FF2B5EF4-FFF2-40B4-BE49-F238E27FC236}">
                <a16:creationId xmlns:a16="http://schemas.microsoft.com/office/drawing/2014/main" id="{9D637A0D-707C-6EFC-7436-A2525F8AE704}"/>
              </a:ext>
            </a:extLst>
          </p:cNvPr>
          <p:cNvGraphicFramePr>
            <a:graphicFrameLocks noGrp="1"/>
          </p:cNvGraphicFramePr>
          <p:nvPr>
            <p:ph idx="1"/>
            <p:extLst>
              <p:ext uri="{D42A27DB-BD31-4B8C-83A1-F6EECF244321}">
                <p14:modId xmlns:p14="http://schemas.microsoft.com/office/powerpoint/2010/main" val="72246575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47872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E5A3AF-D280-DA2E-CEA6-B3C76EC80936}"/>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5400" b="1" kern="1200" dirty="0">
                <a:solidFill>
                  <a:schemeClr val="tx1"/>
                </a:solidFill>
                <a:effectLst/>
                <a:latin typeface="+mj-lt"/>
                <a:ea typeface="+mj-ea"/>
                <a:cs typeface="+mj-cs"/>
              </a:rPr>
              <a:t>Sydney Dataset</a:t>
            </a:r>
            <a:endParaRPr lang="en-US" sz="5400" kern="1200" dirty="0">
              <a:solidFill>
                <a:schemeClr val="tx1"/>
              </a:solidFill>
              <a:latin typeface="+mj-lt"/>
              <a:ea typeface="+mj-ea"/>
              <a:cs typeface="+mj-cs"/>
            </a:endParaRPr>
          </a:p>
        </p:txBody>
      </p:sp>
      <p:sp>
        <p:nvSpPr>
          <p:cNvPr id="10" name="TextBox 9">
            <a:extLst>
              <a:ext uri="{FF2B5EF4-FFF2-40B4-BE49-F238E27FC236}">
                <a16:creationId xmlns:a16="http://schemas.microsoft.com/office/drawing/2014/main" id="{055FFD8B-1064-5CFF-C1F7-3F838441507D}"/>
              </a:ext>
            </a:extLst>
          </p:cNvPr>
          <p:cNvSpPr txBox="1"/>
          <p:nvPr/>
        </p:nvSpPr>
        <p:spPr>
          <a:xfrm>
            <a:off x="1113809" y="953037"/>
            <a:ext cx="4036333" cy="1709849"/>
          </a:xfrm>
          <a:prstGeom prst="rect">
            <a:avLst/>
          </a:prstGeom>
        </p:spPr>
        <p:txBody>
          <a:bodyPr vert="horz" lIns="91440" tIns="45720" rIns="91440" bIns="45720" rtlCol="0" anchor="b">
            <a:normAutofit/>
          </a:bodyPr>
          <a:lstStyle/>
          <a:p>
            <a:pPr marR="0">
              <a:lnSpc>
                <a:spcPct val="90000"/>
              </a:lnSpc>
              <a:spcBef>
                <a:spcPts val="1000"/>
              </a:spcBef>
              <a:spcAft>
                <a:spcPts val="0"/>
              </a:spcAft>
            </a:pPr>
            <a:r>
              <a:rPr lang="en-US" sz="2000" b="1" dirty="0"/>
              <a:t>B</a:t>
            </a:r>
            <a:r>
              <a:rPr lang="en-US" sz="2000" b="1" kern="1200" dirty="0">
                <a:solidFill>
                  <a:schemeClr val="tx1"/>
                </a:solidFill>
                <a:effectLst/>
                <a:latin typeface="+mn-lt"/>
                <a:ea typeface="+mn-ea"/>
                <a:cs typeface="+mn-cs"/>
              </a:rPr>
              <a:t>est model Precision-Recall Curve</a:t>
            </a:r>
          </a:p>
        </p:txBody>
      </p:sp>
      <p:grpSp>
        <p:nvGrpSpPr>
          <p:cNvPr id="17" name="Group 16">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8" name="Rectangle 17">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1E7C4303-AB2E-62C4-856D-2E9F949D21C2}"/>
              </a:ext>
            </a:extLst>
          </p:cNvPr>
          <p:cNvSpPr>
            <a:spLocks noGrp="1"/>
          </p:cNvSpPr>
          <p:nvPr>
            <p:ph type="sldNum" sz="quarter" idx="12"/>
          </p:nvPr>
        </p:nvSpPr>
        <p:spPr>
          <a:xfrm>
            <a:off x="8610600" y="6492240"/>
            <a:ext cx="1871749" cy="365125"/>
          </a:xfrm>
        </p:spPr>
        <p:txBody>
          <a:bodyPr vert="horz" lIns="91440" tIns="45720" rIns="91440" bIns="45720" rtlCol="0" anchor="ctr">
            <a:normAutofit/>
          </a:bodyPr>
          <a:lstStyle/>
          <a:p>
            <a:pPr>
              <a:spcAft>
                <a:spcPts val="600"/>
              </a:spcAft>
            </a:pPr>
            <a:fld id="{530E90B9-65A9-4789-8755-F730175A3AEB}" type="slidenum">
              <a:rPr lang="en-US" smtClean="0"/>
              <a:pPr>
                <a:spcAft>
                  <a:spcPts val="600"/>
                </a:spcAft>
              </a:pPr>
              <a:t>21</a:t>
            </a:fld>
            <a:endParaRPr lang="en-US"/>
          </a:p>
        </p:txBody>
      </p:sp>
      <p:pic>
        <p:nvPicPr>
          <p:cNvPr id="16" name="Content Placeholder 15" descr="A graph of a graph&#10;&#10;Description automatically generated">
            <a:extLst>
              <a:ext uri="{FF2B5EF4-FFF2-40B4-BE49-F238E27FC236}">
                <a16:creationId xmlns:a16="http://schemas.microsoft.com/office/drawing/2014/main" id="{15A1D5BE-F118-1A16-911E-52B1228828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00265" y="1482783"/>
            <a:ext cx="5639666" cy="3759777"/>
          </a:xfrm>
        </p:spPr>
      </p:pic>
    </p:spTree>
    <p:extLst>
      <p:ext uri="{BB962C8B-B14F-4D97-AF65-F5344CB8AC3E}">
        <p14:creationId xmlns:p14="http://schemas.microsoft.com/office/powerpoint/2010/main" val="2018676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99795A-A5FF-DDDF-B362-C44FDE1AB06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dirty="0">
                <a:solidFill>
                  <a:srgbClr val="FFFFFF"/>
                </a:solidFill>
              </a:rPr>
              <a:t>B</a:t>
            </a:r>
            <a:r>
              <a:rPr lang="en-US" sz="3600" kern="1200" dirty="0">
                <a:solidFill>
                  <a:srgbClr val="FFFFFF"/>
                </a:solidFill>
                <a:effectLst/>
                <a:latin typeface="+mj-lt"/>
                <a:ea typeface="+mj-ea"/>
                <a:cs typeface="+mj-cs"/>
              </a:rPr>
              <a:t>est </a:t>
            </a:r>
            <a:r>
              <a:rPr lang="en-US" sz="3600" dirty="0">
                <a:solidFill>
                  <a:srgbClr val="FFFFFF"/>
                </a:solidFill>
              </a:rPr>
              <a:t>M</a:t>
            </a:r>
            <a:r>
              <a:rPr lang="en-US" sz="3600" kern="1200" dirty="0">
                <a:solidFill>
                  <a:srgbClr val="FFFFFF"/>
                </a:solidFill>
                <a:effectLst/>
                <a:latin typeface="+mj-lt"/>
                <a:ea typeface="+mj-ea"/>
                <a:cs typeface="+mj-cs"/>
              </a:rPr>
              <a:t>odel f1curve</a:t>
            </a:r>
            <a:endParaRPr lang="en-US" sz="3600" kern="1200" dirty="0">
              <a:solidFill>
                <a:srgbClr val="FFFFFF"/>
              </a:solidFill>
              <a:latin typeface="+mj-lt"/>
              <a:ea typeface="+mj-ea"/>
              <a:cs typeface="+mj-cs"/>
            </a:endParaRPr>
          </a:p>
        </p:txBody>
      </p:sp>
      <p:sp>
        <p:nvSpPr>
          <p:cNvPr id="4" name="Slide Number Placeholder 3">
            <a:extLst>
              <a:ext uri="{FF2B5EF4-FFF2-40B4-BE49-F238E27FC236}">
                <a16:creationId xmlns:a16="http://schemas.microsoft.com/office/drawing/2014/main" id="{54E01A86-676E-0605-3086-4ED15C7F1D9A}"/>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530E90B9-65A9-4789-8755-F730175A3AEB}" type="slidenum">
              <a:rPr lang="en-US">
                <a:solidFill>
                  <a:schemeClr val="tx1">
                    <a:alpha val="80000"/>
                  </a:schemeClr>
                </a:solidFill>
              </a:rPr>
              <a:pPr>
                <a:spcAft>
                  <a:spcPts val="600"/>
                </a:spcAft>
              </a:pPr>
              <a:t>22</a:t>
            </a:fld>
            <a:endParaRPr lang="en-US">
              <a:solidFill>
                <a:schemeClr val="tx1">
                  <a:alpha val="80000"/>
                </a:schemeClr>
              </a:solidFill>
            </a:endParaRPr>
          </a:p>
        </p:txBody>
      </p:sp>
      <p:pic>
        <p:nvPicPr>
          <p:cNvPr id="8" name="Content Placeholder 7" descr="A blue line graph with white text&#10;&#10;Description automatically generated">
            <a:extLst>
              <a:ext uri="{FF2B5EF4-FFF2-40B4-BE49-F238E27FC236}">
                <a16:creationId xmlns:a16="http://schemas.microsoft.com/office/drawing/2014/main" id="{2FA64DB8-AB84-8BDB-C8F5-B7F2BB07CF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21526" y="1253331"/>
            <a:ext cx="6527007" cy="4351338"/>
          </a:xfrm>
        </p:spPr>
      </p:pic>
    </p:spTree>
    <p:extLst>
      <p:ext uri="{BB962C8B-B14F-4D97-AF65-F5344CB8AC3E}">
        <p14:creationId xmlns:p14="http://schemas.microsoft.com/office/powerpoint/2010/main" val="22686233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65E198-09FF-A789-CBFF-C88CE8CB3BA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effectLst/>
                <a:latin typeface="+mj-lt"/>
                <a:ea typeface="+mj-ea"/>
                <a:cs typeface="+mj-cs"/>
              </a:rPr>
              <a:t>Best model precision, recall, loss results curves</a:t>
            </a:r>
            <a:endParaRPr lang="en-US" sz="3200" kern="1200">
              <a:solidFill>
                <a:schemeClr val="bg1"/>
              </a:solidFill>
              <a:latin typeface="+mj-lt"/>
              <a:ea typeface="+mj-ea"/>
              <a:cs typeface="+mj-cs"/>
            </a:endParaRPr>
          </a:p>
        </p:txBody>
      </p:sp>
      <p:pic>
        <p:nvPicPr>
          <p:cNvPr id="8" name="Content Placeholder 7" descr="A graph of a graph&#10;&#10;Description automatically generated with medium confidence">
            <a:extLst>
              <a:ext uri="{FF2B5EF4-FFF2-40B4-BE49-F238E27FC236}">
                <a16:creationId xmlns:a16="http://schemas.microsoft.com/office/drawing/2014/main" id="{B51D39D7-B799-ED3D-187A-3FB376DD6F4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01801" y="1675227"/>
            <a:ext cx="8788398" cy="4394199"/>
          </a:xfrm>
          <a:prstGeom prst="rect">
            <a:avLst/>
          </a:prstGeom>
        </p:spPr>
      </p:pic>
      <p:sp>
        <p:nvSpPr>
          <p:cNvPr id="4" name="Slide Number Placeholder 3">
            <a:extLst>
              <a:ext uri="{FF2B5EF4-FFF2-40B4-BE49-F238E27FC236}">
                <a16:creationId xmlns:a16="http://schemas.microsoft.com/office/drawing/2014/main" id="{17589D8F-BA80-31B8-BBFD-45E09ECCCA3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30E90B9-65A9-4789-8755-F730175A3AEB}" type="slidenum">
              <a:rPr lang="en-US" smtClean="0"/>
              <a:pPr>
                <a:spcAft>
                  <a:spcPts val="600"/>
                </a:spcAft>
              </a:pPr>
              <a:t>23</a:t>
            </a:fld>
            <a:endParaRPr lang="en-US"/>
          </a:p>
        </p:txBody>
      </p:sp>
    </p:spTree>
    <p:extLst>
      <p:ext uri="{BB962C8B-B14F-4D97-AF65-F5344CB8AC3E}">
        <p14:creationId xmlns:p14="http://schemas.microsoft.com/office/powerpoint/2010/main" val="26983172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E5A3AF-D280-DA2E-CEA6-B3C76EC80936}"/>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5400" b="1" kern="1200" dirty="0" err="1">
                <a:solidFill>
                  <a:schemeClr val="tx1"/>
                </a:solidFill>
                <a:effectLst/>
                <a:latin typeface="+mj-lt"/>
                <a:ea typeface="+mj-ea"/>
                <a:cs typeface="+mj-cs"/>
              </a:rPr>
              <a:t>CQUniversity</a:t>
            </a:r>
            <a:r>
              <a:rPr lang="en-US" sz="5400" b="1" kern="1200" dirty="0">
                <a:solidFill>
                  <a:schemeClr val="tx1"/>
                </a:solidFill>
                <a:effectLst/>
                <a:latin typeface="+mj-lt"/>
                <a:ea typeface="+mj-ea"/>
                <a:cs typeface="+mj-cs"/>
              </a:rPr>
              <a:t> Dataset:</a:t>
            </a:r>
            <a:endParaRPr lang="en-US" sz="5400" kern="1200" dirty="0">
              <a:solidFill>
                <a:schemeClr val="tx1"/>
              </a:solidFill>
              <a:latin typeface="+mj-lt"/>
              <a:ea typeface="+mj-ea"/>
              <a:cs typeface="+mj-cs"/>
            </a:endParaRPr>
          </a:p>
        </p:txBody>
      </p:sp>
      <p:sp>
        <p:nvSpPr>
          <p:cNvPr id="10" name="TextBox 9">
            <a:extLst>
              <a:ext uri="{FF2B5EF4-FFF2-40B4-BE49-F238E27FC236}">
                <a16:creationId xmlns:a16="http://schemas.microsoft.com/office/drawing/2014/main" id="{055FFD8B-1064-5CFF-C1F7-3F838441507D}"/>
              </a:ext>
            </a:extLst>
          </p:cNvPr>
          <p:cNvSpPr txBox="1"/>
          <p:nvPr/>
        </p:nvSpPr>
        <p:spPr>
          <a:xfrm>
            <a:off x="1113809" y="953037"/>
            <a:ext cx="4036333" cy="1709849"/>
          </a:xfrm>
          <a:prstGeom prst="rect">
            <a:avLst/>
          </a:prstGeom>
        </p:spPr>
        <p:txBody>
          <a:bodyPr vert="horz" lIns="91440" tIns="45720" rIns="91440" bIns="45720" rtlCol="0" anchor="b">
            <a:normAutofit/>
          </a:bodyPr>
          <a:lstStyle/>
          <a:p>
            <a:pPr marR="0">
              <a:lnSpc>
                <a:spcPct val="90000"/>
              </a:lnSpc>
              <a:spcBef>
                <a:spcPts val="1000"/>
              </a:spcBef>
              <a:spcAft>
                <a:spcPts val="0"/>
              </a:spcAft>
            </a:pPr>
            <a:r>
              <a:rPr lang="en-US" sz="2000" b="1" dirty="0"/>
              <a:t>B</a:t>
            </a:r>
            <a:r>
              <a:rPr lang="en-US" sz="2000" b="1" kern="1200" dirty="0">
                <a:solidFill>
                  <a:schemeClr val="tx1"/>
                </a:solidFill>
                <a:effectLst/>
                <a:latin typeface="+mn-lt"/>
                <a:ea typeface="+mn-ea"/>
                <a:cs typeface="+mn-cs"/>
              </a:rPr>
              <a:t>est model Precision-Recall Curve</a:t>
            </a:r>
          </a:p>
        </p:txBody>
      </p:sp>
      <p:grpSp>
        <p:nvGrpSpPr>
          <p:cNvPr id="17" name="Group 16">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8" name="Rectangle 17">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graph of a graph&#10;&#10;Description automatically generated with medium confidence">
            <a:extLst>
              <a:ext uri="{FF2B5EF4-FFF2-40B4-BE49-F238E27FC236}">
                <a16:creationId xmlns:a16="http://schemas.microsoft.com/office/drawing/2014/main" id="{2EFFBFB3-E023-48F6-C68C-9ED9FD156DB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922492" y="1551983"/>
            <a:ext cx="5536001" cy="3695281"/>
          </a:xfrm>
          <a:prstGeom prst="rect">
            <a:avLst/>
          </a:prstGeom>
        </p:spPr>
      </p:pic>
      <p:sp>
        <p:nvSpPr>
          <p:cNvPr id="4" name="Slide Number Placeholder 3">
            <a:extLst>
              <a:ext uri="{FF2B5EF4-FFF2-40B4-BE49-F238E27FC236}">
                <a16:creationId xmlns:a16="http://schemas.microsoft.com/office/drawing/2014/main" id="{1E7C4303-AB2E-62C4-856D-2E9F949D21C2}"/>
              </a:ext>
            </a:extLst>
          </p:cNvPr>
          <p:cNvSpPr>
            <a:spLocks noGrp="1"/>
          </p:cNvSpPr>
          <p:nvPr>
            <p:ph type="sldNum" sz="quarter" idx="12"/>
          </p:nvPr>
        </p:nvSpPr>
        <p:spPr>
          <a:xfrm>
            <a:off x="8610600" y="6492240"/>
            <a:ext cx="1871749" cy="365125"/>
          </a:xfrm>
        </p:spPr>
        <p:txBody>
          <a:bodyPr vert="horz" lIns="91440" tIns="45720" rIns="91440" bIns="45720" rtlCol="0" anchor="ctr">
            <a:normAutofit/>
          </a:bodyPr>
          <a:lstStyle/>
          <a:p>
            <a:pPr>
              <a:spcAft>
                <a:spcPts val="600"/>
              </a:spcAft>
            </a:pPr>
            <a:fld id="{530E90B9-65A9-4789-8755-F730175A3AEB}" type="slidenum">
              <a:rPr lang="en-US" smtClean="0"/>
              <a:pPr>
                <a:spcAft>
                  <a:spcPts val="600"/>
                </a:spcAft>
              </a:pPr>
              <a:t>24</a:t>
            </a:fld>
            <a:endParaRPr lang="en-US"/>
          </a:p>
        </p:txBody>
      </p:sp>
    </p:spTree>
    <p:extLst>
      <p:ext uri="{BB962C8B-B14F-4D97-AF65-F5344CB8AC3E}">
        <p14:creationId xmlns:p14="http://schemas.microsoft.com/office/powerpoint/2010/main" val="21316448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99795A-A5FF-DDDF-B362-C44FDE1AB06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dirty="0">
                <a:solidFill>
                  <a:srgbClr val="FFFFFF"/>
                </a:solidFill>
              </a:rPr>
              <a:t>B</a:t>
            </a:r>
            <a:r>
              <a:rPr lang="en-US" sz="3600" kern="1200" dirty="0">
                <a:solidFill>
                  <a:srgbClr val="FFFFFF"/>
                </a:solidFill>
                <a:effectLst/>
                <a:latin typeface="+mj-lt"/>
                <a:ea typeface="+mj-ea"/>
                <a:cs typeface="+mj-cs"/>
              </a:rPr>
              <a:t>est </a:t>
            </a:r>
            <a:r>
              <a:rPr lang="en-US" sz="3600" dirty="0">
                <a:solidFill>
                  <a:srgbClr val="FFFFFF"/>
                </a:solidFill>
              </a:rPr>
              <a:t>M</a:t>
            </a:r>
            <a:r>
              <a:rPr lang="en-US" sz="3600" kern="1200" dirty="0">
                <a:solidFill>
                  <a:srgbClr val="FFFFFF"/>
                </a:solidFill>
                <a:effectLst/>
                <a:latin typeface="+mj-lt"/>
                <a:ea typeface="+mj-ea"/>
                <a:cs typeface="+mj-cs"/>
              </a:rPr>
              <a:t>odel f1curve</a:t>
            </a:r>
            <a:endParaRPr lang="en-US" sz="3600" kern="1200" dirty="0">
              <a:solidFill>
                <a:srgbClr val="FFFFFF"/>
              </a:solidFill>
              <a:latin typeface="+mj-lt"/>
              <a:ea typeface="+mj-ea"/>
              <a:cs typeface="+mj-cs"/>
            </a:endParaRPr>
          </a:p>
        </p:txBody>
      </p:sp>
      <p:pic>
        <p:nvPicPr>
          <p:cNvPr id="6" name="Content Placeholder 5" descr="A graph of a confidence curve&#10;&#10;Description automatically generated">
            <a:extLst>
              <a:ext uri="{FF2B5EF4-FFF2-40B4-BE49-F238E27FC236}">
                <a16:creationId xmlns:a16="http://schemas.microsoft.com/office/drawing/2014/main" id="{2B3D0DC3-FF31-05D4-1BF7-7069B982A73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777316" y="1164777"/>
            <a:ext cx="6780700" cy="4526117"/>
          </a:xfrm>
          <a:prstGeom prst="rect">
            <a:avLst/>
          </a:prstGeom>
        </p:spPr>
      </p:pic>
      <p:sp>
        <p:nvSpPr>
          <p:cNvPr id="4" name="Slide Number Placeholder 3">
            <a:extLst>
              <a:ext uri="{FF2B5EF4-FFF2-40B4-BE49-F238E27FC236}">
                <a16:creationId xmlns:a16="http://schemas.microsoft.com/office/drawing/2014/main" id="{54E01A86-676E-0605-3086-4ED15C7F1D9A}"/>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530E90B9-65A9-4789-8755-F730175A3AEB}" type="slidenum">
              <a:rPr lang="en-US">
                <a:solidFill>
                  <a:schemeClr val="tx1">
                    <a:alpha val="80000"/>
                  </a:schemeClr>
                </a:solidFill>
              </a:rPr>
              <a:pPr>
                <a:spcAft>
                  <a:spcPts val="600"/>
                </a:spcAft>
              </a:pPr>
              <a:t>25</a:t>
            </a:fld>
            <a:endParaRPr lang="en-US">
              <a:solidFill>
                <a:schemeClr val="tx1">
                  <a:alpha val="80000"/>
                </a:schemeClr>
              </a:solidFill>
            </a:endParaRPr>
          </a:p>
        </p:txBody>
      </p:sp>
    </p:spTree>
    <p:extLst>
      <p:ext uri="{BB962C8B-B14F-4D97-AF65-F5344CB8AC3E}">
        <p14:creationId xmlns:p14="http://schemas.microsoft.com/office/powerpoint/2010/main" val="25041256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65E198-09FF-A789-CBFF-C88CE8CB3BA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effectLst/>
                <a:latin typeface="+mj-lt"/>
                <a:ea typeface="+mj-ea"/>
                <a:cs typeface="+mj-cs"/>
              </a:rPr>
              <a:t>Best model precision, recall, loss results curves</a:t>
            </a:r>
            <a:endParaRPr lang="en-US" sz="3200" kern="1200">
              <a:solidFill>
                <a:schemeClr val="bg1"/>
              </a:solidFill>
              <a:latin typeface="+mj-lt"/>
              <a:ea typeface="+mj-ea"/>
              <a:cs typeface="+mj-cs"/>
            </a:endParaRPr>
          </a:p>
        </p:txBody>
      </p:sp>
      <p:pic>
        <p:nvPicPr>
          <p:cNvPr id="5" name="Content Placeholder 4" descr="A graph of different types of graphs&#10;&#10;Description automatically generated with medium confidence">
            <a:extLst>
              <a:ext uri="{FF2B5EF4-FFF2-40B4-BE49-F238E27FC236}">
                <a16:creationId xmlns:a16="http://schemas.microsoft.com/office/drawing/2014/main" id="{FCD7339A-43A9-CADB-B363-10AD44EEEE5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701801" y="1675227"/>
            <a:ext cx="8788398" cy="4394199"/>
          </a:xfrm>
          <a:prstGeom prst="rect">
            <a:avLst/>
          </a:prstGeom>
        </p:spPr>
      </p:pic>
      <p:sp>
        <p:nvSpPr>
          <p:cNvPr id="4" name="Slide Number Placeholder 3">
            <a:extLst>
              <a:ext uri="{FF2B5EF4-FFF2-40B4-BE49-F238E27FC236}">
                <a16:creationId xmlns:a16="http://schemas.microsoft.com/office/drawing/2014/main" id="{17589D8F-BA80-31B8-BBFD-45E09ECCCA3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30E90B9-65A9-4789-8755-F730175A3AEB}" type="slidenum">
              <a:rPr lang="en-US" smtClean="0"/>
              <a:pPr>
                <a:spcAft>
                  <a:spcPts val="600"/>
                </a:spcAft>
              </a:pPr>
              <a:t>26</a:t>
            </a:fld>
            <a:endParaRPr lang="en-US"/>
          </a:p>
        </p:txBody>
      </p:sp>
    </p:spTree>
    <p:extLst>
      <p:ext uri="{BB962C8B-B14F-4D97-AF65-F5344CB8AC3E}">
        <p14:creationId xmlns:p14="http://schemas.microsoft.com/office/powerpoint/2010/main" val="32036145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4C39DB2C-AF87-377A-A8D4-E3352BE86F32}"/>
              </a:ext>
            </a:extLst>
          </p:cNvPr>
          <p:cNvSpPr>
            <a:spLocks noGrp="1"/>
          </p:cNvSpPr>
          <p:nvPr>
            <p:ph type="sldNum" sz="quarter" idx="12"/>
          </p:nvPr>
        </p:nvSpPr>
        <p:spPr>
          <a:xfrm>
            <a:off x="0" y="996696"/>
            <a:ext cx="722376" cy="603504"/>
          </a:xfrm>
        </p:spPr>
        <p:txBody>
          <a:bodyPr vert="horz" lIns="91440" tIns="45720" rIns="91440" bIns="45720" rtlCol="0" anchor="ctr">
            <a:normAutofit/>
          </a:bodyPr>
          <a:lstStyle/>
          <a:p>
            <a:pPr>
              <a:spcAft>
                <a:spcPts val="600"/>
              </a:spcAft>
            </a:pPr>
            <a:fld id="{530E90B9-65A9-4789-8755-F730175A3AEB}" type="slidenum">
              <a:rPr lang="en-US" sz="3200">
                <a:solidFill>
                  <a:srgbClr val="FFFFFF"/>
                </a:solidFill>
              </a:rPr>
              <a:pPr>
                <a:spcAft>
                  <a:spcPts val="600"/>
                </a:spcAft>
              </a:pPr>
              <a:t>27</a:t>
            </a:fld>
            <a:endParaRPr lang="en-US" sz="3200">
              <a:solidFill>
                <a:srgbClr val="FFFFFF"/>
              </a:solidFill>
            </a:endParaRPr>
          </a:p>
        </p:txBody>
      </p:sp>
      <p:graphicFrame>
        <p:nvGraphicFramePr>
          <p:cNvPr id="5" name="Content Placeholder 4">
            <a:extLst>
              <a:ext uri="{FF2B5EF4-FFF2-40B4-BE49-F238E27FC236}">
                <a16:creationId xmlns:a16="http://schemas.microsoft.com/office/drawing/2014/main" id="{E8F11771-E158-55DA-D895-3DEFC32561B3}"/>
              </a:ext>
            </a:extLst>
          </p:cNvPr>
          <p:cNvGraphicFramePr>
            <a:graphicFrameLocks noGrp="1"/>
          </p:cNvGraphicFramePr>
          <p:nvPr>
            <p:ph idx="1"/>
            <p:extLst>
              <p:ext uri="{D42A27DB-BD31-4B8C-83A1-F6EECF244321}">
                <p14:modId xmlns:p14="http://schemas.microsoft.com/office/powerpoint/2010/main" val="426462275"/>
              </p:ext>
            </p:extLst>
          </p:nvPr>
        </p:nvGraphicFramePr>
        <p:xfrm>
          <a:off x="952237" y="1083928"/>
          <a:ext cx="10337976" cy="4686335"/>
        </p:xfrm>
        <a:graphic>
          <a:graphicData uri="http://schemas.openxmlformats.org/drawingml/2006/table">
            <a:tbl>
              <a:tblPr firstRow="1" firstCol="1" bandRow="1">
                <a:noFill/>
                <a:tableStyleId>{5C22544A-7EE6-4342-B048-85BDC9FD1C3A}</a:tableStyleId>
              </a:tblPr>
              <a:tblGrid>
                <a:gridCol w="4575523">
                  <a:extLst>
                    <a:ext uri="{9D8B030D-6E8A-4147-A177-3AD203B41FA5}">
                      <a16:colId xmlns:a16="http://schemas.microsoft.com/office/drawing/2014/main" val="3364267996"/>
                    </a:ext>
                  </a:extLst>
                </a:gridCol>
                <a:gridCol w="2717260">
                  <a:extLst>
                    <a:ext uri="{9D8B030D-6E8A-4147-A177-3AD203B41FA5}">
                      <a16:colId xmlns:a16="http://schemas.microsoft.com/office/drawing/2014/main" val="3897080585"/>
                    </a:ext>
                  </a:extLst>
                </a:gridCol>
                <a:gridCol w="3045193">
                  <a:extLst>
                    <a:ext uri="{9D8B030D-6E8A-4147-A177-3AD203B41FA5}">
                      <a16:colId xmlns:a16="http://schemas.microsoft.com/office/drawing/2014/main" val="2890444314"/>
                    </a:ext>
                  </a:extLst>
                </a:gridCol>
              </a:tblGrid>
              <a:tr h="574083">
                <a:tc>
                  <a:txBody>
                    <a:bodyPr/>
                    <a:lstStyle/>
                    <a:p>
                      <a:pPr marL="0" marR="0" algn="just">
                        <a:lnSpc>
                          <a:spcPct val="150000"/>
                        </a:lnSpc>
                        <a:spcBef>
                          <a:spcPts val="0"/>
                        </a:spcBef>
                        <a:spcAft>
                          <a:spcPts val="0"/>
                        </a:spcAft>
                      </a:pPr>
                      <a:r>
                        <a:rPr lang="en-US" sz="1500" b="1" cap="none" spc="0">
                          <a:solidFill>
                            <a:schemeClr val="tx1"/>
                          </a:solidFill>
                          <a:effectLst/>
                        </a:rPr>
                        <a:t>Training Condition</a:t>
                      </a:r>
                      <a:endParaRPr lang="en-MY" sz="1500" b="1"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66775" marT="26710" marB="200326">
                    <a:lnL w="12700" cmpd="sng">
                      <a:noFill/>
                    </a:lnL>
                    <a:lnR w="12700" cmpd="sng">
                      <a:noFill/>
                    </a:lnR>
                    <a:lnT w="28575" cap="flat" cmpd="sng" algn="ctr">
                      <a:solidFill>
                        <a:schemeClr val="tx1"/>
                      </a:solidFill>
                      <a:prstDash val="solid"/>
                    </a:lnT>
                    <a:lnB w="38100" cmpd="sng">
                      <a:noFill/>
                    </a:lnB>
                    <a:noFill/>
                  </a:tcPr>
                </a:tc>
                <a:tc>
                  <a:txBody>
                    <a:bodyPr/>
                    <a:lstStyle/>
                    <a:p>
                      <a:pPr marL="0" marR="0" algn="just">
                        <a:lnSpc>
                          <a:spcPct val="150000"/>
                        </a:lnSpc>
                        <a:spcBef>
                          <a:spcPts val="0"/>
                        </a:spcBef>
                        <a:spcAft>
                          <a:spcPts val="0"/>
                        </a:spcAft>
                      </a:pPr>
                      <a:r>
                        <a:rPr lang="en-US" sz="1500" b="1" cap="none" spc="0">
                          <a:solidFill>
                            <a:schemeClr val="tx1"/>
                          </a:solidFill>
                          <a:effectLst/>
                        </a:rPr>
                        <a:t>F1 Score (Confidence)</a:t>
                      </a:r>
                      <a:endParaRPr lang="en-MY" sz="1500" b="1"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66775" marT="26710" marB="200326">
                    <a:lnL w="12700" cmpd="sng">
                      <a:noFill/>
                    </a:lnL>
                    <a:lnR w="12700" cmpd="sng">
                      <a:noFill/>
                    </a:lnR>
                    <a:lnT w="28575" cap="flat" cmpd="sng" algn="ctr">
                      <a:solidFill>
                        <a:schemeClr val="tx1"/>
                      </a:solidFill>
                      <a:prstDash val="solid"/>
                    </a:lnT>
                    <a:lnB w="38100" cmpd="sng">
                      <a:noFill/>
                    </a:lnB>
                    <a:noFill/>
                  </a:tcPr>
                </a:tc>
                <a:tc>
                  <a:txBody>
                    <a:bodyPr/>
                    <a:lstStyle/>
                    <a:p>
                      <a:pPr marL="0" marR="0" algn="just">
                        <a:lnSpc>
                          <a:spcPct val="150000"/>
                        </a:lnSpc>
                        <a:spcBef>
                          <a:spcPts val="0"/>
                        </a:spcBef>
                        <a:spcAft>
                          <a:spcPts val="0"/>
                        </a:spcAft>
                      </a:pPr>
                      <a:r>
                        <a:rPr lang="en-US" sz="1500" b="1" cap="none" spc="0">
                          <a:solidFill>
                            <a:schemeClr val="tx1"/>
                          </a:solidFill>
                          <a:effectLst/>
                        </a:rPr>
                        <a:t>Precision-Recall (mAP@0.5)</a:t>
                      </a:r>
                      <a:endParaRPr lang="en-MY" sz="1500" b="1"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66775" marT="26710" marB="200326">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2726923830"/>
                  </a:ext>
                </a:extLst>
              </a:tr>
              <a:tr h="574083">
                <a:tc>
                  <a:txBody>
                    <a:bodyPr/>
                    <a:lstStyle/>
                    <a:p>
                      <a:pPr marL="0" marR="0" algn="just">
                        <a:lnSpc>
                          <a:spcPct val="150000"/>
                        </a:lnSpc>
                        <a:spcBef>
                          <a:spcPts val="0"/>
                        </a:spcBef>
                        <a:spcAft>
                          <a:spcPts val="0"/>
                        </a:spcAft>
                      </a:pPr>
                      <a:r>
                        <a:rPr lang="en-US" sz="1500" b="1" cap="none" spc="0">
                          <a:solidFill>
                            <a:schemeClr val="tx1"/>
                          </a:solidFill>
                          <a:effectLst/>
                        </a:rPr>
                        <a:t>Default Model (50 Epochs)</a:t>
                      </a:r>
                      <a:endParaRPr lang="en-MY" sz="1500" b="1"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66775" marT="26710" marB="200326">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marL="0" marR="0" algn="just">
                        <a:lnSpc>
                          <a:spcPct val="150000"/>
                        </a:lnSpc>
                        <a:spcBef>
                          <a:spcPts val="0"/>
                        </a:spcBef>
                        <a:spcAft>
                          <a:spcPts val="0"/>
                        </a:spcAft>
                      </a:pPr>
                      <a:r>
                        <a:rPr lang="en-US" sz="1500" cap="none" spc="0">
                          <a:solidFill>
                            <a:schemeClr val="tx1"/>
                          </a:solidFill>
                          <a:effectLst/>
                        </a:rPr>
                        <a:t>0.98 (0.753)</a:t>
                      </a:r>
                      <a:endParaRPr lang="en-MY" sz="15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66775" marT="26710" marB="200326">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marL="0" marR="0" algn="just">
                        <a:lnSpc>
                          <a:spcPct val="150000"/>
                        </a:lnSpc>
                        <a:spcBef>
                          <a:spcPts val="0"/>
                        </a:spcBef>
                        <a:spcAft>
                          <a:spcPts val="0"/>
                        </a:spcAft>
                      </a:pPr>
                      <a:r>
                        <a:rPr lang="en-US" sz="1500" cap="none" spc="0">
                          <a:solidFill>
                            <a:schemeClr val="tx1"/>
                          </a:solidFill>
                          <a:effectLst/>
                        </a:rPr>
                        <a:t>0.983</a:t>
                      </a:r>
                      <a:endParaRPr lang="en-MY" sz="15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66775" marT="26710" marB="200326">
                    <a:lnL w="12700" cmpd="sng">
                      <a:noFill/>
                      <a:prstDash val="solid"/>
                    </a:lnL>
                    <a:lnR w="12700" cmpd="sng">
                      <a:noFill/>
                      <a:prstDash val="solid"/>
                    </a:lnR>
                    <a:lnT w="38100" cmpd="sng">
                      <a:noFill/>
                    </a:lnT>
                    <a:lnB w="6350" cap="flat" cmpd="sng" algn="ctr">
                      <a:solidFill>
                        <a:schemeClr val="tx1"/>
                      </a:solidFill>
                      <a:prstDash val="solid"/>
                    </a:lnB>
                    <a:noFill/>
                  </a:tcPr>
                </a:tc>
                <a:extLst>
                  <a:ext uri="{0D108BD9-81ED-4DB2-BD59-A6C34878D82A}">
                    <a16:rowId xmlns:a16="http://schemas.microsoft.com/office/drawing/2014/main" val="3275164011"/>
                  </a:ext>
                </a:extLst>
              </a:tr>
              <a:tr h="907960">
                <a:tc>
                  <a:txBody>
                    <a:bodyPr/>
                    <a:lstStyle/>
                    <a:p>
                      <a:pPr marL="0" marR="0" algn="just">
                        <a:lnSpc>
                          <a:spcPct val="150000"/>
                        </a:lnSpc>
                        <a:spcBef>
                          <a:spcPts val="0"/>
                        </a:spcBef>
                        <a:spcAft>
                          <a:spcPts val="0"/>
                        </a:spcAft>
                      </a:pPr>
                      <a:r>
                        <a:rPr lang="en-US" sz="1500" b="1" cap="none" spc="0">
                          <a:solidFill>
                            <a:schemeClr val="tx1"/>
                          </a:solidFill>
                          <a:effectLst/>
                        </a:rPr>
                        <a:t>Extended Training </a:t>
                      </a:r>
                      <a:endParaRPr lang="en-MY" sz="1500" b="1" cap="none" spc="0">
                        <a:solidFill>
                          <a:schemeClr val="tx1"/>
                        </a:solidFill>
                        <a:effectLst/>
                      </a:endParaRPr>
                    </a:p>
                    <a:p>
                      <a:pPr marL="0" marR="0" algn="just">
                        <a:lnSpc>
                          <a:spcPct val="150000"/>
                        </a:lnSpc>
                        <a:spcBef>
                          <a:spcPts val="0"/>
                        </a:spcBef>
                        <a:spcAft>
                          <a:spcPts val="0"/>
                        </a:spcAft>
                      </a:pPr>
                      <a:r>
                        <a:rPr lang="en-US" sz="1500" b="1" cap="none" spc="0">
                          <a:solidFill>
                            <a:schemeClr val="tx1"/>
                          </a:solidFill>
                          <a:effectLst/>
                        </a:rPr>
                        <a:t>(100 Epochs)</a:t>
                      </a:r>
                      <a:endParaRPr lang="en-MY" sz="1500" b="1"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66775" marT="26710" marB="200326">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marL="0" marR="0" algn="just">
                        <a:lnSpc>
                          <a:spcPct val="150000"/>
                        </a:lnSpc>
                        <a:spcBef>
                          <a:spcPts val="0"/>
                        </a:spcBef>
                        <a:spcAft>
                          <a:spcPts val="0"/>
                        </a:spcAft>
                      </a:pPr>
                      <a:r>
                        <a:rPr lang="en-US" sz="1500" cap="none" spc="0">
                          <a:solidFill>
                            <a:schemeClr val="tx1"/>
                          </a:solidFill>
                          <a:effectLst/>
                        </a:rPr>
                        <a:t>0.98 (0.675)</a:t>
                      </a:r>
                      <a:endParaRPr lang="en-MY" sz="15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66775" marT="26710" marB="200326">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marL="0" marR="0" algn="just">
                        <a:lnSpc>
                          <a:spcPct val="150000"/>
                        </a:lnSpc>
                        <a:spcBef>
                          <a:spcPts val="0"/>
                        </a:spcBef>
                        <a:spcAft>
                          <a:spcPts val="0"/>
                        </a:spcAft>
                      </a:pPr>
                      <a:r>
                        <a:rPr lang="en-US" sz="1500" cap="none" spc="0">
                          <a:solidFill>
                            <a:schemeClr val="tx1"/>
                          </a:solidFill>
                          <a:effectLst/>
                        </a:rPr>
                        <a:t>0.990</a:t>
                      </a:r>
                      <a:endParaRPr lang="en-MY" sz="15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66775" marT="26710" marB="200326">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2667117838"/>
                  </a:ext>
                </a:extLst>
              </a:tr>
              <a:tr h="574083">
                <a:tc>
                  <a:txBody>
                    <a:bodyPr/>
                    <a:lstStyle/>
                    <a:p>
                      <a:pPr marL="0" marR="0" algn="just">
                        <a:lnSpc>
                          <a:spcPct val="150000"/>
                        </a:lnSpc>
                        <a:spcBef>
                          <a:spcPts val="0"/>
                        </a:spcBef>
                        <a:spcAft>
                          <a:spcPts val="0"/>
                        </a:spcAft>
                      </a:pPr>
                      <a:r>
                        <a:rPr lang="en-US" sz="1500" b="1" cap="none" spc="0">
                          <a:solidFill>
                            <a:schemeClr val="tx1"/>
                          </a:solidFill>
                          <a:effectLst/>
                        </a:rPr>
                        <a:t>Early Stopping without Augmentation</a:t>
                      </a:r>
                      <a:endParaRPr lang="en-MY" sz="1500" b="1"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66775" marT="26710" marB="200326">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marL="0" marR="0" algn="just">
                        <a:lnSpc>
                          <a:spcPct val="150000"/>
                        </a:lnSpc>
                        <a:spcBef>
                          <a:spcPts val="0"/>
                        </a:spcBef>
                        <a:spcAft>
                          <a:spcPts val="0"/>
                        </a:spcAft>
                      </a:pPr>
                      <a:r>
                        <a:rPr lang="en-US" sz="1500" cap="none" spc="0">
                          <a:solidFill>
                            <a:schemeClr val="tx1"/>
                          </a:solidFill>
                          <a:effectLst/>
                        </a:rPr>
                        <a:t>0.98 (0.753)</a:t>
                      </a:r>
                      <a:endParaRPr lang="en-MY" sz="15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66775" marT="26710" marB="200326">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marL="0" marR="0" algn="just">
                        <a:lnSpc>
                          <a:spcPct val="150000"/>
                        </a:lnSpc>
                        <a:spcBef>
                          <a:spcPts val="0"/>
                        </a:spcBef>
                        <a:spcAft>
                          <a:spcPts val="0"/>
                        </a:spcAft>
                      </a:pPr>
                      <a:r>
                        <a:rPr lang="en-US" sz="1500" cap="none" spc="0">
                          <a:solidFill>
                            <a:schemeClr val="tx1"/>
                          </a:solidFill>
                          <a:effectLst/>
                        </a:rPr>
                        <a:t>0.983</a:t>
                      </a:r>
                      <a:endParaRPr lang="en-MY" sz="15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66775" marT="26710" marB="200326">
                    <a:lnL w="12700" cmpd="sng">
                      <a:noFill/>
                      <a:prstDash val="solid"/>
                    </a:lnL>
                    <a:lnR w="12700" cmpd="sng">
                      <a:noFill/>
                      <a:prstDash val="solid"/>
                    </a:lnR>
                    <a:lnT w="12700" cmpd="sng">
                      <a:noFill/>
                      <a:prstDash val="solid"/>
                    </a:lnT>
                    <a:lnB w="6350" cap="flat" cmpd="sng" algn="ctr">
                      <a:solidFill>
                        <a:schemeClr val="tx1"/>
                      </a:solidFill>
                      <a:prstDash val="solid"/>
                    </a:lnB>
                    <a:noFill/>
                  </a:tcPr>
                </a:tc>
                <a:extLst>
                  <a:ext uri="{0D108BD9-81ED-4DB2-BD59-A6C34878D82A}">
                    <a16:rowId xmlns:a16="http://schemas.microsoft.com/office/drawing/2014/main" val="2345653741"/>
                  </a:ext>
                </a:extLst>
              </a:tr>
              <a:tr h="574083">
                <a:tc>
                  <a:txBody>
                    <a:bodyPr/>
                    <a:lstStyle/>
                    <a:p>
                      <a:pPr marL="0" marR="0" algn="just">
                        <a:lnSpc>
                          <a:spcPct val="150000"/>
                        </a:lnSpc>
                        <a:spcBef>
                          <a:spcPts val="0"/>
                        </a:spcBef>
                        <a:spcAft>
                          <a:spcPts val="0"/>
                        </a:spcAft>
                      </a:pPr>
                      <a:r>
                        <a:rPr lang="en-US" sz="1500" b="1" cap="none" spc="0">
                          <a:solidFill>
                            <a:schemeClr val="tx1"/>
                          </a:solidFill>
                          <a:effectLst/>
                        </a:rPr>
                        <a:t>Early Stopping and Augmentation</a:t>
                      </a:r>
                      <a:endParaRPr lang="en-MY" sz="1500" b="1"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66775" marT="26710" marB="200326">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marL="0" marR="0" algn="just">
                        <a:lnSpc>
                          <a:spcPct val="150000"/>
                        </a:lnSpc>
                        <a:spcBef>
                          <a:spcPts val="0"/>
                        </a:spcBef>
                        <a:spcAft>
                          <a:spcPts val="0"/>
                        </a:spcAft>
                      </a:pPr>
                      <a:r>
                        <a:rPr lang="en-US" sz="1500" cap="none" spc="0">
                          <a:solidFill>
                            <a:schemeClr val="tx1"/>
                          </a:solidFill>
                          <a:effectLst/>
                        </a:rPr>
                        <a:t>0.98 (0.610)</a:t>
                      </a:r>
                      <a:endParaRPr lang="en-MY" sz="15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66775" marT="26710" marB="200326">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marL="0" marR="0" algn="just">
                        <a:lnSpc>
                          <a:spcPct val="150000"/>
                        </a:lnSpc>
                        <a:spcBef>
                          <a:spcPts val="0"/>
                        </a:spcBef>
                        <a:spcAft>
                          <a:spcPts val="0"/>
                        </a:spcAft>
                      </a:pPr>
                      <a:r>
                        <a:rPr lang="en-US" sz="1500" cap="none" spc="0">
                          <a:solidFill>
                            <a:schemeClr val="tx1"/>
                          </a:solidFill>
                          <a:effectLst/>
                        </a:rPr>
                        <a:t>0.988</a:t>
                      </a:r>
                      <a:endParaRPr lang="en-MY" sz="15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66775" marT="26710" marB="200326">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678646066"/>
                  </a:ext>
                </a:extLst>
              </a:tr>
              <a:tr h="574083">
                <a:tc>
                  <a:txBody>
                    <a:bodyPr/>
                    <a:lstStyle/>
                    <a:p>
                      <a:pPr marL="0" marR="0" algn="just">
                        <a:lnSpc>
                          <a:spcPct val="150000"/>
                        </a:lnSpc>
                        <a:spcBef>
                          <a:spcPts val="0"/>
                        </a:spcBef>
                        <a:spcAft>
                          <a:spcPts val="0"/>
                        </a:spcAft>
                      </a:pPr>
                      <a:r>
                        <a:rPr lang="en-US" sz="1500" b="1" cap="none" spc="0">
                          <a:solidFill>
                            <a:schemeClr val="tx1"/>
                          </a:solidFill>
                          <a:effectLst/>
                        </a:rPr>
                        <a:t>Early Stopping with SGD and Augmentation</a:t>
                      </a:r>
                      <a:endParaRPr lang="en-MY" sz="1500" b="1"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66775" marT="26710" marB="200326">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marL="0" marR="0" algn="just">
                        <a:lnSpc>
                          <a:spcPct val="150000"/>
                        </a:lnSpc>
                        <a:spcBef>
                          <a:spcPts val="0"/>
                        </a:spcBef>
                        <a:spcAft>
                          <a:spcPts val="0"/>
                        </a:spcAft>
                      </a:pPr>
                      <a:r>
                        <a:rPr lang="en-US" sz="1500" cap="none" spc="0">
                          <a:solidFill>
                            <a:schemeClr val="tx1"/>
                          </a:solidFill>
                          <a:effectLst/>
                        </a:rPr>
                        <a:t>0.99 (0.479)</a:t>
                      </a:r>
                      <a:endParaRPr lang="en-MY" sz="15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66775" marT="26710" marB="200326">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marL="0" marR="0" algn="just">
                        <a:lnSpc>
                          <a:spcPct val="150000"/>
                        </a:lnSpc>
                        <a:spcBef>
                          <a:spcPts val="0"/>
                        </a:spcBef>
                        <a:spcAft>
                          <a:spcPts val="0"/>
                        </a:spcAft>
                      </a:pPr>
                      <a:r>
                        <a:rPr lang="en-US" sz="1500" cap="none" spc="0">
                          <a:solidFill>
                            <a:schemeClr val="tx1"/>
                          </a:solidFill>
                          <a:effectLst/>
                        </a:rPr>
                        <a:t>0.992</a:t>
                      </a:r>
                      <a:endParaRPr lang="en-MY" sz="15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66775" marT="26710" marB="200326">
                    <a:lnL w="12700" cmpd="sng">
                      <a:noFill/>
                      <a:prstDash val="solid"/>
                    </a:lnL>
                    <a:lnR w="12700" cmpd="sng">
                      <a:noFill/>
                      <a:prstDash val="solid"/>
                    </a:lnR>
                    <a:lnT w="12700" cmpd="sng">
                      <a:noFill/>
                      <a:prstDash val="solid"/>
                    </a:lnT>
                    <a:lnB w="6350" cap="flat" cmpd="sng" algn="ctr">
                      <a:solidFill>
                        <a:schemeClr val="tx1"/>
                      </a:solidFill>
                      <a:prstDash val="solid"/>
                    </a:lnB>
                    <a:noFill/>
                  </a:tcPr>
                </a:tc>
                <a:extLst>
                  <a:ext uri="{0D108BD9-81ED-4DB2-BD59-A6C34878D82A}">
                    <a16:rowId xmlns:a16="http://schemas.microsoft.com/office/drawing/2014/main" val="4043205461"/>
                  </a:ext>
                </a:extLst>
              </a:tr>
              <a:tr h="907960">
                <a:tc>
                  <a:txBody>
                    <a:bodyPr/>
                    <a:lstStyle/>
                    <a:p>
                      <a:pPr marL="0" marR="0" algn="just">
                        <a:lnSpc>
                          <a:spcPct val="150000"/>
                        </a:lnSpc>
                        <a:spcBef>
                          <a:spcPts val="0"/>
                        </a:spcBef>
                        <a:spcAft>
                          <a:spcPts val="0"/>
                        </a:spcAft>
                      </a:pPr>
                      <a:r>
                        <a:rPr lang="en-US" sz="1500" b="1" cap="none" spc="0">
                          <a:solidFill>
                            <a:schemeClr val="tx1"/>
                          </a:solidFill>
                          <a:effectLst/>
                        </a:rPr>
                        <a:t>Early Stopping with SGD</a:t>
                      </a:r>
                      <a:endParaRPr lang="en-MY" sz="1500" b="1" cap="none" spc="0">
                        <a:solidFill>
                          <a:schemeClr val="tx1"/>
                        </a:solidFill>
                        <a:effectLst/>
                      </a:endParaRPr>
                    </a:p>
                    <a:p>
                      <a:pPr marL="0" marR="0" algn="just">
                        <a:lnSpc>
                          <a:spcPct val="150000"/>
                        </a:lnSpc>
                        <a:spcBef>
                          <a:spcPts val="0"/>
                        </a:spcBef>
                        <a:spcAft>
                          <a:spcPts val="0"/>
                        </a:spcAft>
                      </a:pPr>
                      <a:r>
                        <a:rPr lang="en-US" sz="1500" b="1" cap="none" spc="0">
                          <a:solidFill>
                            <a:schemeClr val="tx1"/>
                          </a:solidFill>
                          <a:effectLst/>
                        </a:rPr>
                        <a:t> (No Augmentation)</a:t>
                      </a:r>
                      <a:endParaRPr lang="en-MY" sz="1500" b="1"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66775" marT="26710" marB="200326">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marL="0" marR="0" algn="just">
                        <a:lnSpc>
                          <a:spcPct val="150000"/>
                        </a:lnSpc>
                        <a:spcBef>
                          <a:spcPts val="0"/>
                        </a:spcBef>
                        <a:spcAft>
                          <a:spcPts val="0"/>
                        </a:spcAft>
                      </a:pPr>
                      <a:r>
                        <a:rPr lang="en-US" sz="1500" cap="none" spc="0">
                          <a:solidFill>
                            <a:schemeClr val="tx1"/>
                          </a:solidFill>
                          <a:effectLst/>
                        </a:rPr>
                        <a:t>0.98 (0.753)</a:t>
                      </a:r>
                      <a:endParaRPr lang="en-MY" sz="15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66775" marT="26710" marB="200326">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marL="0" marR="0" algn="just">
                        <a:lnSpc>
                          <a:spcPct val="150000"/>
                        </a:lnSpc>
                        <a:spcBef>
                          <a:spcPts val="0"/>
                        </a:spcBef>
                        <a:spcAft>
                          <a:spcPts val="0"/>
                        </a:spcAft>
                      </a:pPr>
                      <a:r>
                        <a:rPr lang="en-US" sz="1500" cap="none" spc="0">
                          <a:solidFill>
                            <a:schemeClr val="tx1"/>
                          </a:solidFill>
                          <a:effectLst/>
                        </a:rPr>
                        <a:t>0.983</a:t>
                      </a:r>
                      <a:endParaRPr lang="en-MY" sz="15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66775" marT="26710" marB="200326">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165097629"/>
                  </a:ext>
                </a:extLst>
              </a:tr>
            </a:tbl>
          </a:graphicData>
        </a:graphic>
      </p:graphicFrame>
    </p:spTree>
    <p:extLst>
      <p:ext uri="{BB962C8B-B14F-4D97-AF65-F5344CB8AC3E}">
        <p14:creationId xmlns:p14="http://schemas.microsoft.com/office/powerpoint/2010/main" val="366598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682F14-6A59-90F7-307A-9231F9542480}"/>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a:solidFill>
                  <a:srgbClr val="FFFFFF"/>
                </a:solidFill>
                <a:effectLst/>
                <a:latin typeface="+mj-lt"/>
                <a:ea typeface="+mj-ea"/>
                <a:cs typeface="+mj-cs"/>
              </a:rPr>
              <a:t>Local Dataset:</a:t>
            </a:r>
            <a:endParaRPr lang="en-US" sz="3600" kern="1200">
              <a:solidFill>
                <a:srgbClr val="FFFFFF"/>
              </a:solidFill>
              <a:latin typeface="+mj-lt"/>
              <a:ea typeface="+mj-ea"/>
              <a:cs typeface="+mj-cs"/>
            </a:endParaRPr>
          </a:p>
        </p:txBody>
      </p:sp>
      <p:pic>
        <p:nvPicPr>
          <p:cNvPr id="5" name="Content Placeholder 4" descr="A blue line graph with white text&#10;&#10;Description automatically generated">
            <a:extLst>
              <a:ext uri="{FF2B5EF4-FFF2-40B4-BE49-F238E27FC236}">
                <a16:creationId xmlns:a16="http://schemas.microsoft.com/office/drawing/2014/main" id="{F88739D1-C08B-47AB-46DD-A3DED8D7215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777316" y="1164777"/>
            <a:ext cx="6780700" cy="4526117"/>
          </a:xfrm>
          <a:prstGeom prst="rect">
            <a:avLst/>
          </a:prstGeom>
        </p:spPr>
      </p:pic>
      <p:sp>
        <p:nvSpPr>
          <p:cNvPr id="4" name="Slide Number Placeholder 3">
            <a:extLst>
              <a:ext uri="{FF2B5EF4-FFF2-40B4-BE49-F238E27FC236}">
                <a16:creationId xmlns:a16="http://schemas.microsoft.com/office/drawing/2014/main" id="{0A6D4FFD-24B4-BD18-8E07-BE6821CD8773}"/>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530E90B9-65A9-4789-8755-F730175A3AEB}" type="slidenum">
              <a:rPr lang="en-US">
                <a:solidFill>
                  <a:schemeClr val="tx1">
                    <a:alpha val="80000"/>
                  </a:schemeClr>
                </a:solidFill>
              </a:rPr>
              <a:pPr>
                <a:spcAft>
                  <a:spcPts val="600"/>
                </a:spcAft>
              </a:pPr>
              <a:t>28</a:t>
            </a:fld>
            <a:endParaRPr lang="en-US">
              <a:solidFill>
                <a:schemeClr val="tx1">
                  <a:alpha val="80000"/>
                </a:schemeClr>
              </a:solidFill>
            </a:endParaRPr>
          </a:p>
        </p:txBody>
      </p:sp>
    </p:spTree>
    <p:extLst>
      <p:ext uri="{BB962C8B-B14F-4D97-AF65-F5344CB8AC3E}">
        <p14:creationId xmlns:p14="http://schemas.microsoft.com/office/powerpoint/2010/main" val="37842401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6D5081-8DD6-B723-6964-5BDF3CEA142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b="1" kern="1200">
                <a:solidFill>
                  <a:srgbClr val="FFFFFF"/>
                </a:solidFill>
                <a:effectLst/>
                <a:latin typeface="+mj-lt"/>
                <a:ea typeface="+mj-ea"/>
                <a:cs typeface="+mj-cs"/>
              </a:rPr>
              <a:t>Best model Precision-Recall Curve</a:t>
            </a:r>
            <a:br>
              <a:rPr lang="en-US" sz="2600" b="1" kern="1200">
                <a:solidFill>
                  <a:srgbClr val="FFFFFF"/>
                </a:solidFill>
                <a:effectLst/>
                <a:latin typeface="+mj-lt"/>
                <a:ea typeface="+mj-ea"/>
                <a:cs typeface="+mj-cs"/>
              </a:rPr>
            </a:br>
            <a:endParaRPr lang="en-US" sz="2600" kern="1200">
              <a:solidFill>
                <a:srgbClr val="FFFFFF"/>
              </a:solidFill>
              <a:latin typeface="+mj-lt"/>
              <a:ea typeface="+mj-ea"/>
              <a:cs typeface="+mj-cs"/>
            </a:endParaRPr>
          </a:p>
        </p:txBody>
      </p:sp>
      <p:pic>
        <p:nvPicPr>
          <p:cNvPr id="5" name="Content Placeholder 4" descr="A graph of a curve&#10;&#10;Description automatically generated">
            <a:extLst>
              <a:ext uri="{FF2B5EF4-FFF2-40B4-BE49-F238E27FC236}">
                <a16:creationId xmlns:a16="http://schemas.microsoft.com/office/drawing/2014/main" id="{C3BB0ADD-01EB-D912-A8D5-629BE7CC2F4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038600" y="1028244"/>
            <a:ext cx="7188199" cy="4798123"/>
          </a:xfrm>
          <a:prstGeom prst="rect">
            <a:avLst/>
          </a:prstGeom>
        </p:spPr>
      </p:pic>
      <p:sp>
        <p:nvSpPr>
          <p:cNvPr id="4" name="Slide Number Placeholder 3">
            <a:extLst>
              <a:ext uri="{FF2B5EF4-FFF2-40B4-BE49-F238E27FC236}">
                <a16:creationId xmlns:a16="http://schemas.microsoft.com/office/drawing/2014/main" id="{DCC3C5DF-9544-8112-56A9-8805EE17F33E}"/>
              </a:ext>
            </a:extLst>
          </p:cNvPr>
          <p:cNvSpPr>
            <a:spLocks noGrp="1"/>
          </p:cNvSpPr>
          <p:nvPr>
            <p:ph type="sldNum" sz="quarter" idx="12"/>
          </p:nvPr>
        </p:nvSpPr>
        <p:spPr>
          <a:xfrm>
            <a:off x="11310257" y="6356350"/>
            <a:ext cx="560009" cy="365125"/>
          </a:xfrm>
        </p:spPr>
        <p:txBody>
          <a:bodyPr vert="horz" lIns="91440" tIns="45720" rIns="91440" bIns="45720" rtlCol="0" anchor="ctr">
            <a:normAutofit/>
          </a:bodyPr>
          <a:lstStyle/>
          <a:p>
            <a:pPr>
              <a:spcAft>
                <a:spcPts val="600"/>
              </a:spcAft>
            </a:pPr>
            <a:fld id="{530E90B9-65A9-4789-8755-F730175A3AEB}" type="slidenum">
              <a:rPr lang="en-US">
                <a:solidFill>
                  <a:srgbClr val="898989"/>
                </a:solidFill>
              </a:rPr>
              <a:pPr>
                <a:spcAft>
                  <a:spcPts val="600"/>
                </a:spcAft>
              </a:pPr>
              <a:t>29</a:t>
            </a:fld>
            <a:endParaRPr lang="en-US">
              <a:solidFill>
                <a:srgbClr val="898989"/>
              </a:solidFill>
            </a:endParaRPr>
          </a:p>
        </p:txBody>
      </p:sp>
    </p:spTree>
    <p:extLst>
      <p:ext uri="{BB962C8B-B14F-4D97-AF65-F5344CB8AC3E}">
        <p14:creationId xmlns:p14="http://schemas.microsoft.com/office/powerpoint/2010/main" val="331535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668C39BD-8CFA-EA83-AD21-0EAF349B2E21}"/>
              </a:ext>
            </a:extLst>
          </p:cNvPr>
          <p:cNvSpPr>
            <a:spLocks noGrp="1"/>
          </p:cNvSpPr>
          <p:nvPr>
            <p:ph type="title"/>
          </p:nvPr>
        </p:nvSpPr>
        <p:spPr>
          <a:xfrm>
            <a:off x="838200" y="365125"/>
            <a:ext cx="9842237" cy="1325563"/>
          </a:xfrm>
        </p:spPr>
        <p:txBody>
          <a:bodyPr>
            <a:normAutofit/>
          </a:bodyPr>
          <a:lstStyle/>
          <a:p>
            <a:r>
              <a:rPr lang="en-US" sz="5600" dirty="0">
                <a:latin typeface="Times New Roman" panose="02020603050405020304" pitchFamily="18" charset="0"/>
                <a:cs typeface="Times New Roman" panose="02020603050405020304" pitchFamily="18" charset="0"/>
              </a:rPr>
              <a:t>Objectives</a:t>
            </a:r>
            <a:endParaRPr lang="en-MY" sz="5600" dirty="0">
              <a:latin typeface="Times New Roman" panose="02020603050405020304" pitchFamily="18" charset="0"/>
              <a:cs typeface="Times New Roman" panose="02020603050405020304" pitchFamily="18" charset="0"/>
            </a:endParaRPr>
          </a:p>
        </p:txBody>
      </p:sp>
      <p:cxnSp>
        <p:nvCxnSpPr>
          <p:cNvPr id="11" name="Straight Connector 1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3"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5"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7"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aphicFrame>
        <p:nvGraphicFramePr>
          <p:cNvPr id="31" name="Content Placeholder 2">
            <a:extLst>
              <a:ext uri="{FF2B5EF4-FFF2-40B4-BE49-F238E27FC236}">
                <a16:creationId xmlns:a16="http://schemas.microsoft.com/office/drawing/2014/main" id="{C9DE9EED-7296-84F5-A4F9-FE853615D4C3}"/>
              </a:ext>
            </a:extLst>
          </p:cNvPr>
          <p:cNvGraphicFramePr>
            <a:graphicFrameLocks noGrp="1"/>
          </p:cNvGraphicFramePr>
          <p:nvPr>
            <p:ph idx="1"/>
            <p:extLst>
              <p:ext uri="{D42A27DB-BD31-4B8C-83A1-F6EECF244321}">
                <p14:modId xmlns:p14="http://schemas.microsoft.com/office/powerpoint/2010/main" val="316183534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D756ABF6-F0A6-5C57-1130-FF616ADC4071}"/>
              </a:ext>
            </a:extLst>
          </p:cNvPr>
          <p:cNvSpPr>
            <a:spLocks noGrp="1"/>
          </p:cNvSpPr>
          <p:nvPr>
            <p:ph type="sldNum" sz="quarter" idx="12"/>
          </p:nvPr>
        </p:nvSpPr>
        <p:spPr/>
        <p:txBody>
          <a:bodyPr/>
          <a:lstStyle/>
          <a:p>
            <a:fld id="{530E90B9-65A9-4789-8755-F730175A3AEB}" type="slidenum">
              <a:rPr lang="en-MY" smtClean="0"/>
              <a:t>3</a:t>
            </a:fld>
            <a:endParaRPr lang="en-MY"/>
          </a:p>
        </p:txBody>
      </p:sp>
    </p:spTree>
    <p:extLst>
      <p:ext uri="{BB962C8B-B14F-4D97-AF65-F5344CB8AC3E}">
        <p14:creationId xmlns:p14="http://schemas.microsoft.com/office/powerpoint/2010/main" val="3338250301"/>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378F35-26EA-76DE-4E07-14D8111DED2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a:solidFill>
                  <a:schemeClr val="bg1"/>
                </a:solidFill>
                <a:effectLst/>
                <a:latin typeface="+mj-lt"/>
                <a:ea typeface="+mj-ea"/>
                <a:cs typeface="+mj-cs"/>
              </a:rPr>
              <a:t>Best model precision, recall, loss results curves</a:t>
            </a:r>
            <a:endParaRPr lang="en-US" sz="3200" kern="1200">
              <a:solidFill>
                <a:schemeClr val="bg1"/>
              </a:solidFill>
              <a:latin typeface="+mj-lt"/>
              <a:ea typeface="+mj-ea"/>
              <a:cs typeface="+mj-cs"/>
            </a:endParaRPr>
          </a:p>
        </p:txBody>
      </p:sp>
      <p:pic>
        <p:nvPicPr>
          <p:cNvPr id="5" name="Content Placeholder 4" descr="A graph of a number of blue and white lines&#10;&#10;Description automatically generated with medium confidence">
            <a:extLst>
              <a:ext uri="{FF2B5EF4-FFF2-40B4-BE49-F238E27FC236}">
                <a16:creationId xmlns:a16="http://schemas.microsoft.com/office/drawing/2014/main" id="{21828CBD-3663-7A6A-BE7F-E37D5811A0B2}"/>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701801" y="1675227"/>
            <a:ext cx="8788398" cy="4394199"/>
          </a:xfrm>
          <a:prstGeom prst="rect">
            <a:avLst/>
          </a:prstGeom>
        </p:spPr>
      </p:pic>
      <p:sp>
        <p:nvSpPr>
          <p:cNvPr id="4" name="Slide Number Placeholder 3">
            <a:extLst>
              <a:ext uri="{FF2B5EF4-FFF2-40B4-BE49-F238E27FC236}">
                <a16:creationId xmlns:a16="http://schemas.microsoft.com/office/drawing/2014/main" id="{26860152-B03F-0715-84DB-63667B7140C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30E90B9-65A9-4789-8755-F730175A3AEB}" type="slidenum">
              <a:rPr lang="en-US" smtClean="0"/>
              <a:pPr>
                <a:spcAft>
                  <a:spcPts val="600"/>
                </a:spcAft>
              </a:pPr>
              <a:t>30</a:t>
            </a:fld>
            <a:endParaRPr lang="en-US"/>
          </a:p>
        </p:txBody>
      </p:sp>
    </p:spTree>
    <p:extLst>
      <p:ext uri="{BB962C8B-B14F-4D97-AF65-F5344CB8AC3E}">
        <p14:creationId xmlns:p14="http://schemas.microsoft.com/office/powerpoint/2010/main" val="3709207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42" name="Freeform: Shape 41">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218C33AF-C040-AD48-AD32-C139BC55CD8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30E90B9-65A9-4789-8755-F730175A3AEB}" type="slidenum">
              <a:rPr lang="en-US" smtClean="0"/>
              <a:pPr>
                <a:spcAft>
                  <a:spcPts val="600"/>
                </a:spcAft>
              </a:pPr>
              <a:t>31</a:t>
            </a:fld>
            <a:endParaRPr lang="en-US"/>
          </a:p>
        </p:txBody>
      </p:sp>
      <p:graphicFrame>
        <p:nvGraphicFramePr>
          <p:cNvPr id="8" name="Content Placeholder 7">
            <a:extLst>
              <a:ext uri="{FF2B5EF4-FFF2-40B4-BE49-F238E27FC236}">
                <a16:creationId xmlns:a16="http://schemas.microsoft.com/office/drawing/2014/main" id="{80B1DCEA-91CE-A751-06F5-6B83E2B325F9}"/>
              </a:ext>
            </a:extLst>
          </p:cNvPr>
          <p:cNvGraphicFramePr>
            <a:graphicFrameLocks noGrp="1"/>
          </p:cNvGraphicFramePr>
          <p:nvPr>
            <p:ph idx="1"/>
            <p:extLst>
              <p:ext uri="{D42A27DB-BD31-4B8C-83A1-F6EECF244321}">
                <p14:modId xmlns:p14="http://schemas.microsoft.com/office/powerpoint/2010/main" val="3812454557"/>
              </p:ext>
            </p:extLst>
          </p:nvPr>
        </p:nvGraphicFramePr>
        <p:xfrm>
          <a:off x="2374710" y="950784"/>
          <a:ext cx="5698069" cy="4956438"/>
        </p:xfrm>
        <a:graphic>
          <a:graphicData uri="http://schemas.openxmlformats.org/drawingml/2006/table">
            <a:tbl>
              <a:tblPr firstRow="1" firstCol="1" bandRow="1">
                <a:solidFill>
                  <a:schemeClr val="bg1">
                    <a:lumMod val="95000"/>
                  </a:schemeClr>
                </a:solidFill>
                <a:tableStyleId>{5C22544A-7EE6-4342-B048-85BDC9FD1C3A}</a:tableStyleId>
              </a:tblPr>
              <a:tblGrid>
                <a:gridCol w="2358958">
                  <a:extLst>
                    <a:ext uri="{9D8B030D-6E8A-4147-A177-3AD203B41FA5}">
                      <a16:colId xmlns:a16="http://schemas.microsoft.com/office/drawing/2014/main" val="1187410474"/>
                    </a:ext>
                  </a:extLst>
                </a:gridCol>
                <a:gridCol w="1492744">
                  <a:extLst>
                    <a:ext uri="{9D8B030D-6E8A-4147-A177-3AD203B41FA5}">
                      <a16:colId xmlns:a16="http://schemas.microsoft.com/office/drawing/2014/main" val="4059078762"/>
                    </a:ext>
                  </a:extLst>
                </a:gridCol>
                <a:gridCol w="1846367">
                  <a:extLst>
                    <a:ext uri="{9D8B030D-6E8A-4147-A177-3AD203B41FA5}">
                      <a16:colId xmlns:a16="http://schemas.microsoft.com/office/drawing/2014/main" val="3317820961"/>
                    </a:ext>
                  </a:extLst>
                </a:gridCol>
              </a:tblGrid>
              <a:tr h="898657">
                <a:tc>
                  <a:txBody>
                    <a:bodyPr/>
                    <a:lstStyle/>
                    <a:p>
                      <a:pPr marL="0" marR="0" algn="l">
                        <a:lnSpc>
                          <a:spcPct val="150000"/>
                        </a:lnSpc>
                        <a:spcBef>
                          <a:spcPts val="0"/>
                        </a:spcBef>
                        <a:spcAft>
                          <a:spcPts val="0"/>
                        </a:spcAft>
                      </a:pPr>
                      <a:r>
                        <a:rPr lang="en-US" sz="1600" b="1" cap="none" spc="0" dirty="0">
                          <a:solidFill>
                            <a:schemeClr val="tx1"/>
                          </a:solidFill>
                          <a:effectLst/>
                        </a:rPr>
                        <a:t>Training Condition</a:t>
                      </a:r>
                      <a:endParaRPr lang="en-MY" sz="1600" b="1" cap="none" spc="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5404" marR="36855" marT="18687" marB="140151" anchor="b">
                    <a:lnL w="12700" cmpd="sng">
                      <a:noFill/>
                    </a:lnL>
                    <a:lnR w="12700" cmpd="sng">
                      <a:noFill/>
                    </a:lnR>
                    <a:lnT w="9525" cap="flat" cmpd="sng" algn="ctr">
                      <a:noFill/>
                      <a:prstDash val="solid"/>
                    </a:lnT>
                    <a:lnB w="38100" cmpd="sng">
                      <a:noFill/>
                    </a:lnB>
                    <a:solidFill>
                      <a:schemeClr val="bg1">
                        <a:lumMod val="95000"/>
                      </a:schemeClr>
                    </a:solidFill>
                  </a:tcPr>
                </a:tc>
                <a:tc>
                  <a:txBody>
                    <a:bodyPr/>
                    <a:lstStyle/>
                    <a:p>
                      <a:pPr marL="0" marR="0" algn="l">
                        <a:lnSpc>
                          <a:spcPct val="150000"/>
                        </a:lnSpc>
                        <a:spcBef>
                          <a:spcPts val="0"/>
                        </a:spcBef>
                        <a:spcAft>
                          <a:spcPts val="0"/>
                        </a:spcAft>
                      </a:pPr>
                      <a:r>
                        <a:rPr lang="en-US" sz="1600" b="1" cap="none" spc="0" dirty="0">
                          <a:solidFill>
                            <a:schemeClr val="tx1"/>
                          </a:solidFill>
                          <a:effectLst/>
                        </a:rPr>
                        <a:t>F1 Score</a:t>
                      </a:r>
                      <a:endParaRPr lang="en-MY" sz="1600" b="1" cap="none" spc="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5404" marR="36855" marT="18687" marB="140151" anchor="b">
                    <a:lnL w="12700" cmpd="sng">
                      <a:noFill/>
                    </a:lnL>
                    <a:lnR w="12700" cmpd="sng">
                      <a:noFill/>
                    </a:lnR>
                    <a:lnT w="9525" cap="flat" cmpd="sng" algn="ctr">
                      <a:noFill/>
                      <a:prstDash val="solid"/>
                    </a:lnT>
                    <a:lnB w="38100" cmpd="sng">
                      <a:noFill/>
                    </a:lnB>
                    <a:solidFill>
                      <a:schemeClr val="bg1">
                        <a:lumMod val="95000"/>
                      </a:schemeClr>
                    </a:solidFill>
                  </a:tcPr>
                </a:tc>
                <a:tc>
                  <a:txBody>
                    <a:bodyPr/>
                    <a:lstStyle/>
                    <a:p>
                      <a:pPr marL="0" marR="0" algn="l">
                        <a:lnSpc>
                          <a:spcPct val="150000"/>
                        </a:lnSpc>
                        <a:spcBef>
                          <a:spcPts val="0"/>
                        </a:spcBef>
                        <a:spcAft>
                          <a:spcPts val="0"/>
                        </a:spcAft>
                      </a:pPr>
                      <a:r>
                        <a:rPr lang="en-US" sz="1600" b="1" cap="none" spc="0">
                          <a:solidFill>
                            <a:schemeClr val="tx1"/>
                          </a:solidFill>
                          <a:effectLst/>
                        </a:rPr>
                        <a:t>Precision-Recall (mAP@0.5)</a:t>
                      </a:r>
                      <a:endParaRPr lang="en-MY" sz="1600" b="1"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5404" marR="36855" marT="18687" marB="140151" anchor="b">
                    <a:lnL w="12700" cmpd="sng">
                      <a:noFill/>
                    </a:lnL>
                    <a:lnR w="12700" cmpd="sng">
                      <a:noFill/>
                    </a:lnR>
                    <a:lnT w="9525" cap="flat" cmpd="sng" algn="ctr">
                      <a:noFill/>
                      <a:prstDash val="solid"/>
                    </a:lnT>
                    <a:lnB w="38100" cmpd="sng">
                      <a:noFill/>
                    </a:lnB>
                    <a:solidFill>
                      <a:schemeClr val="bg1">
                        <a:lumMod val="95000"/>
                      </a:schemeClr>
                    </a:solidFill>
                  </a:tcPr>
                </a:tc>
                <a:extLst>
                  <a:ext uri="{0D108BD9-81ED-4DB2-BD59-A6C34878D82A}">
                    <a16:rowId xmlns:a16="http://schemas.microsoft.com/office/drawing/2014/main" val="2006770057"/>
                  </a:ext>
                </a:extLst>
              </a:tr>
              <a:tr h="442711">
                <a:tc>
                  <a:txBody>
                    <a:bodyPr/>
                    <a:lstStyle/>
                    <a:p>
                      <a:pPr marL="0" marR="0" algn="l">
                        <a:lnSpc>
                          <a:spcPct val="150000"/>
                        </a:lnSpc>
                        <a:spcBef>
                          <a:spcPts val="0"/>
                        </a:spcBef>
                        <a:spcAft>
                          <a:spcPts val="0"/>
                        </a:spcAft>
                      </a:pPr>
                      <a:r>
                        <a:rPr lang="en-US" sz="1200" b="1" cap="none" spc="0">
                          <a:solidFill>
                            <a:schemeClr val="tx1"/>
                          </a:solidFill>
                          <a:effectLst/>
                        </a:rPr>
                        <a:t>Default Model (50 Epochs)</a:t>
                      </a:r>
                      <a:endParaRPr lang="en-MY" sz="1200" b="1"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5404" marR="36855" marT="18687" marB="140151">
                    <a:lnL w="12700" cap="flat" cmpd="sng" algn="ctr">
                      <a:solidFill>
                        <a:schemeClr val="accent1"/>
                      </a:solid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marL="0" marR="0" algn="l">
                        <a:lnSpc>
                          <a:spcPct val="150000"/>
                        </a:lnSpc>
                        <a:spcBef>
                          <a:spcPts val="0"/>
                        </a:spcBef>
                        <a:spcAft>
                          <a:spcPts val="0"/>
                        </a:spcAft>
                      </a:pPr>
                      <a:r>
                        <a:rPr lang="en-US" sz="1200" cap="none" spc="0" dirty="0">
                          <a:solidFill>
                            <a:schemeClr val="tx1"/>
                          </a:solidFill>
                          <a:effectLst/>
                        </a:rPr>
                        <a:t>0.79 </a:t>
                      </a:r>
                      <a:endParaRPr lang="en-MY" sz="1200" cap="none" spc="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5404" marR="36855" marT="18687" marB="140151">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marL="0" marR="0" algn="l">
                        <a:lnSpc>
                          <a:spcPct val="150000"/>
                        </a:lnSpc>
                        <a:spcBef>
                          <a:spcPts val="0"/>
                        </a:spcBef>
                        <a:spcAft>
                          <a:spcPts val="0"/>
                        </a:spcAft>
                      </a:pPr>
                      <a:r>
                        <a:rPr lang="en-US" sz="1200" cap="none" spc="0">
                          <a:solidFill>
                            <a:schemeClr val="tx1"/>
                          </a:solidFill>
                          <a:effectLst/>
                        </a:rPr>
                        <a:t>0.802</a:t>
                      </a:r>
                      <a:endParaRPr lang="en-MY" sz="12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5404" marR="36855" marT="18687" marB="140151">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extLst>
                  <a:ext uri="{0D108BD9-81ED-4DB2-BD59-A6C34878D82A}">
                    <a16:rowId xmlns:a16="http://schemas.microsoft.com/office/drawing/2014/main" val="3686296795"/>
                  </a:ext>
                </a:extLst>
              </a:tr>
              <a:tr h="723014">
                <a:tc>
                  <a:txBody>
                    <a:bodyPr/>
                    <a:lstStyle/>
                    <a:p>
                      <a:pPr marL="0" marR="0" algn="l">
                        <a:lnSpc>
                          <a:spcPct val="150000"/>
                        </a:lnSpc>
                        <a:spcBef>
                          <a:spcPts val="0"/>
                        </a:spcBef>
                        <a:spcAft>
                          <a:spcPts val="0"/>
                        </a:spcAft>
                      </a:pPr>
                      <a:r>
                        <a:rPr lang="en-US" sz="1200" b="1" cap="none" spc="0">
                          <a:solidFill>
                            <a:schemeClr val="tx1"/>
                          </a:solidFill>
                          <a:effectLst/>
                        </a:rPr>
                        <a:t>Extended Training (100 Epochs)</a:t>
                      </a:r>
                      <a:endParaRPr lang="en-MY" sz="1200" b="1"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5404" marR="36855" marT="18687" marB="140151">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0" marR="0" algn="l">
                        <a:lnSpc>
                          <a:spcPct val="150000"/>
                        </a:lnSpc>
                        <a:spcBef>
                          <a:spcPts val="0"/>
                        </a:spcBef>
                        <a:spcAft>
                          <a:spcPts val="0"/>
                        </a:spcAft>
                      </a:pPr>
                      <a:r>
                        <a:rPr lang="en-US" sz="1200" cap="none" spc="0" dirty="0">
                          <a:solidFill>
                            <a:schemeClr val="tx1"/>
                          </a:solidFill>
                          <a:effectLst/>
                        </a:rPr>
                        <a:t>0.82</a:t>
                      </a:r>
                      <a:endParaRPr lang="en-MY" sz="1200" cap="none" spc="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5404" marR="36855" marT="18687" marB="140151">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0" marR="0" algn="l">
                        <a:lnSpc>
                          <a:spcPct val="150000"/>
                        </a:lnSpc>
                        <a:spcBef>
                          <a:spcPts val="0"/>
                        </a:spcBef>
                        <a:spcAft>
                          <a:spcPts val="0"/>
                        </a:spcAft>
                      </a:pPr>
                      <a:r>
                        <a:rPr lang="en-US" sz="1200" cap="none" spc="0">
                          <a:solidFill>
                            <a:schemeClr val="tx1"/>
                          </a:solidFill>
                          <a:effectLst/>
                        </a:rPr>
                        <a:t>0.815</a:t>
                      </a:r>
                      <a:endParaRPr lang="en-MY" sz="12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5404" marR="36855" marT="18687" marB="140151">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374305760"/>
                  </a:ext>
                </a:extLst>
              </a:tr>
              <a:tr h="723014">
                <a:tc>
                  <a:txBody>
                    <a:bodyPr/>
                    <a:lstStyle/>
                    <a:p>
                      <a:pPr marL="0" marR="0" algn="l">
                        <a:lnSpc>
                          <a:spcPct val="150000"/>
                        </a:lnSpc>
                        <a:spcBef>
                          <a:spcPts val="0"/>
                        </a:spcBef>
                        <a:spcAft>
                          <a:spcPts val="0"/>
                        </a:spcAft>
                      </a:pPr>
                      <a:r>
                        <a:rPr lang="en-US" sz="1200" b="1" cap="none" spc="0">
                          <a:solidFill>
                            <a:schemeClr val="tx1"/>
                          </a:solidFill>
                          <a:effectLst/>
                        </a:rPr>
                        <a:t>Early Stopping without Augmentation</a:t>
                      </a:r>
                      <a:endParaRPr lang="en-MY" sz="1200" b="1"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5404" marR="36855" marT="18687" marB="140151">
                    <a:lnL w="12700" cap="flat" cmpd="sng" algn="ctr">
                      <a:solidFill>
                        <a:schemeClr val="accent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0" marR="0" algn="l">
                        <a:lnSpc>
                          <a:spcPct val="150000"/>
                        </a:lnSpc>
                        <a:spcBef>
                          <a:spcPts val="0"/>
                        </a:spcBef>
                        <a:spcAft>
                          <a:spcPts val="0"/>
                        </a:spcAft>
                      </a:pPr>
                      <a:r>
                        <a:rPr lang="en-US" sz="1200" cap="none" spc="0" dirty="0">
                          <a:solidFill>
                            <a:schemeClr val="tx1"/>
                          </a:solidFill>
                          <a:effectLst/>
                        </a:rPr>
                        <a:t>0.80</a:t>
                      </a:r>
                      <a:endParaRPr lang="en-MY" sz="1200" cap="none" spc="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5404" marR="36855" marT="18687" marB="140151">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0" marR="0" algn="l">
                        <a:lnSpc>
                          <a:spcPct val="150000"/>
                        </a:lnSpc>
                        <a:spcBef>
                          <a:spcPts val="0"/>
                        </a:spcBef>
                        <a:spcAft>
                          <a:spcPts val="0"/>
                        </a:spcAft>
                      </a:pPr>
                      <a:r>
                        <a:rPr lang="en-US" sz="1200" cap="none" spc="0">
                          <a:solidFill>
                            <a:schemeClr val="tx1"/>
                          </a:solidFill>
                          <a:effectLst/>
                        </a:rPr>
                        <a:t>0.792</a:t>
                      </a:r>
                      <a:endParaRPr lang="en-MY" sz="12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5404" marR="36855" marT="18687" marB="140151">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1203390253"/>
                  </a:ext>
                </a:extLst>
              </a:tr>
              <a:tr h="723014">
                <a:tc>
                  <a:txBody>
                    <a:bodyPr/>
                    <a:lstStyle/>
                    <a:p>
                      <a:pPr marL="0" marR="0" algn="l">
                        <a:lnSpc>
                          <a:spcPct val="150000"/>
                        </a:lnSpc>
                        <a:spcBef>
                          <a:spcPts val="0"/>
                        </a:spcBef>
                        <a:spcAft>
                          <a:spcPts val="0"/>
                        </a:spcAft>
                      </a:pPr>
                      <a:r>
                        <a:rPr lang="en-US" sz="1200" b="1" cap="none" spc="0">
                          <a:solidFill>
                            <a:schemeClr val="tx1"/>
                          </a:solidFill>
                          <a:effectLst/>
                        </a:rPr>
                        <a:t>Early Stopping and Augmentation</a:t>
                      </a:r>
                      <a:endParaRPr lang="en-MY" sz="1200" b="1"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5404" marR="36855" marT="18687" marB="140151">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0" marR="0" algn="l">
                        <a:lnSpc>
                          <a:spcPct val="150000"/>
                        </a:lnSpc>
                        <a:spcBef>
                          <a:spcPts val="0"/>
                        </a:spcBef>
                        <a:spcAft>
                          <a:spcPts val="0"/>
                        </a:spcAft>
                      </a:pPr>
                      <a:r>
                        <a:rPr lang="en-US" sz="1200" cap="none" spc="0" dirty="0">
                          <a:solidFill>
                            <a:schemeClr val="tx1"/>
                          </a:solidFill>
                          <a:effectLst/>
                        </a:rPr>
                        <a:t>0.80</a:t>
                      </a:r>
                      <a:endParaRPr lang="en-MY" sz="1200" cap="none" spc="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5404" marR="36855" marT="18687" marB="140151">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0" marR="0" algn="l">
                        <a:lnSpc>
                          <a:spcPct val="150000"/>
                        </a:lnSpc>
                        <a:spcBef>
                          <a:spcPts val="0"/>
                        </a:spcBef>
                        <a:spcAft>
                          <a:spcPts val="0"/>
                        </a:spcAft>
                      </a:pPr>
                      <a:r>
                        <a:rPr lang="en-US" sz="1200" cap="none" spc="0">
                          <a:solidFill>
                            <a:schemeClr val="tx1"/>
                          </a:solidFill>
                          <a:effectLst/>
                        </a:rPr>
                        <a:t>0.809</a:t>
                      </a:r>
                      <a:endParaRPr lang="en-MY" sz="12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5404" marR="36855" marT="18687" marB="140151">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1226796117"/>
                  </a:ext>
                </a:extLst>
              </a:tr>
              <a:tr h="723014">
                <a:tc>
                  <a:txBody>
                    <a:bodyPr/>
                    <a:lstStyle/>
                    <a:p>
                      <a:pPr marL="0" marR="0" algn="l">
                        <a:lnSpc>
                          <a:spcPct val="150000"/>
                        </a:lnSpc>
                        <a:spcBef>
                          <a:spcPts val="0"/>
                        </a:spcBef>
                        <a:spcAft>
                          <a:spcPts val="0"/>
                        </a:spcAft>
                      </a:pPr>
                      <a:r>
                        <a:rPr lang="en-US" sz="1200" b="1" cap="none" spc="0">
                          <a:solidFill>
                            <a:schemeClr val="tx1"/>
                          </a:solidFill>
                          <a:effectLst/>
                        </a:rPr>
                        <a:t>Early Stopping with SGD and Augmentation</a:t>
                      </a:r>
                      <a:endParaRPr lang="en-MY" sz="1200" b="1"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5404" marR="36855" marT="18687" marB="140151">
                    <a:lnL w="12700" cap="flat" cmpd="sng" algn="ctr">
                      <a:solidFill>
                        <a:schemeClr val="accent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0" marR="0" algn="l">
                        <a:lnSpc>
                          <a:spcPct val="150000"/>
                        </a:lnSpc>
                        <a:spcBef>
                          <a:spcPts val="0"/>
                        </a:spcBef>
                        <a:spcAft>
                          <a:spcPts val="0"/>
                        </a:spcAft>
                      </a:pPr>
                      <a:r>
                        <a:rPr lang="en-US" sz="1200" cap="none" spc="0" dirty="0">
                          <a:solidFill>
                            <a:schemeClr val="tx1"/>
                          </a:solidFill>
                          <a:effectLst/>
                        </a:rPr>
                        <a:t>0.80</a:t>
                      </a:r>
                      <a:endParaRPr lang="en-MY" sz="1200" cap="none" spc="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5404" marR="36855" marT="18687" marB="140151">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0" marR="0" algn="l">
                        <a:lnSpc>
                          <a:spcPct val="150000"/>
                        </a:lnSpc>
                        <a:spcBef>
                          <a:spcPts val="0"/>
                        </a:spcBef>
                        <a:spcAft>
                          <a:spcPts val="0"/>
                        </a:spcAft>
                      </a:pPr>
                      <a:r>
                        <a:rPr lang="en-US" sz="1200" cap="none" spc="0">
                          <a:solidFill>
                            <a:schemeClr val="tx1"/>
                          </a:solidFill>
                          <a:effectLst/>
                        </a:rPr>
                        <a:t>0.804</a:t>
                      </a:r>
                      <a:endParaRPr lang="en-MY" sz="12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5404" marR="36855" marT="18687" marB="140151">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2159773713"/>
                  </a:ext>
                </a:extLst>
              </a:tr>
              <a:tr h="723014">
                <a:tc>
                  <a:txBody>
                    <a:bodyPr/>
                    <a:lstStyle/>
                    <a:p>
                      <a:pPr marL="0" marR="0" algn="l">
                        <a:lnSpc>
                          <a:spcPct val="150000"/>
                        </a:lnSpc>
                        <a:spcBef>
                          <a:spcPts val="0"/>
                        </a:spcBef>
                        <a:spcAft>
                          <a:spcPts val="0"/>
                        </a:spcAft>
                      </a:pPr>
                      <a:r>
                        <a:rPr lang="en-US" sz="1200" b="1" cap="none" spc="0">
                          <a:solidFill>
                            <a:schemeClr val="tx1"/>
                          </a:solidFill>
                          <a:effectLst/>
                        </a:rPr>
                        <a:t>Early Stopping with SGD (No Augmentation)</a:t>
                      </a:r>
                      <a:endParaRPr lang="en-MY" sz="1200" b="1"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5404" marR="36855" marT="18687" marB="140151">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0" marR="0" algn="l">
                        <a:lnSpc>
                          <a:spcPct val="150000"/>
                        </a:lnSpc>
                        <a:spcBef>
                          <a:spcPts val="0"/>
                        </a:spcBef>
                        <a:spcAft>
                          <a:spcPts val="0"/>
                        </a:spcAft>
                      </a:pPr>
                      <a:r>
                        <a:rPr lang="en-US" sz="1200" cap="none" spc="0" dirty="0">
                          <a:solidFill>
                            <a:schemeClr val="tx1"/>
                          </a:solidFill>
                          <a:effectLst/>
                        </a:rPr>
                        <a:t>0.78 </a:t>
                      </a:r>
                      <a:endParaRPr lang="en-MY" sz="1200" cap="none" spc="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5404" marR="36855" marT="18687" marB="140151">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0" marR="0" algn="l">
                        <a:lnSpc>
                          <a:spcPct val="150000"/>
                        </a:lnSpc>
                        <a:spcBef>
                          <a:spcPts val="0"/>
                        </a:spcBef>
                        <a:spcAft>
                          <a:spcPts val="0"/>
                        </a:spcAft>
                      </a:pPr>
                      <a:r>
                        <a:rPr lang="en-US" sz="1200" cap="none" spc="0" dirty="0">
                          <a:solidFill>
                            <a:schemeClr val="tx1"/>
                          </a:solidFill>
                          <a:effectLst/>
                        </a:rPr>
                        <a:t>0.784</a:t>
                      </a:r>
                      <a:endParaRPr lang="en-MY" sz="1200" cap="none" spc="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5404" marR="36855" marT="18687" marB="140151">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3432433120"/>
                  </a:ext>
                </a:extLst>
              </a:tr>
            </a:tbl>
          </a:graphicData>
        </a:graphic>
      </p:graphicFrame>
    </p:spTree>
    <p:extLst>
      <p:ext uri="{BB962C8B-B14F-4D97-AF65-F5344CB8AC3E}">
        <p14:creationId xmlns:p14="http://schemas.microsoft.com/office/powerpoint/2010/main" val="24401099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9" name="Picture 58" descr="A blue and green background&#10;&#10;Description automatically generated">
            <a:extLst>
              <a:ext uri="{FF2B5EF4-FFF2-40B4-BE49-F238E27FC236}">
                <a16:creationId xmlns:a16="http://schemas.microsoft.com/office/drawing/2014/main" id="{659BCA00-3625-53D9-4BCE-6DE5CD4824A3}"/>
              </a:ext>
            </a:extLst>
          </p:cNvPr>
          <p:cNvPicPr>
            <a:picLocks noChangeAspect="1"/>
          </p:cNvPicPr>
          <p:nvPr/>
        </p:nvPicPr>
        <p:blipFill rotWithShape="1">
          <a:blip r:embed="rId3">
            <a:duotone>
              <a:schemeClr val="bg2">
                <a:shade val="45000"/>
                <a:satMod val="135000"/>
              </a:schemeClr>
              <a:prstClr val="white"/>
            </a:duotone>
          </a:blip>
          <a:srcRect t="3859" b="11872"/>
          <a:stretch/>
        </p:blipFill>
        <p:spPr>
          <a:xfrm>
            <a:off x="20" y="10"/>
            <a:ext cx="12191980" cy="6857990"/>
          </a:xfrm>
          <a:prstGeom prst="rect">
            <a:avLst/>
          </a:prstGeom>
        </p:spPr>
      </p:pic>
      <p:sp>
        <p:nvSpPr>
          <p:cNvPr id="63" name="Rectangle 62">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5E6CC2-8F64-A8F4-81C0-B74A80405605}"/>
              </a:ext>
            </a:extLst>
          </p:cNvPr>
          <p:cNvSpPr>
            <a:spLocks noGrp="1"/>
          </p:cNvSpPr>
          <p:nvPr>
            <p:ph type="title"/>
          </p:nvPr>
        </p:nvSpPr>
        <p:spPr>
          <a:xfrm>
            <a:off x="838200" y="365125"/>
            <a:ext cx="10515600" cy="1325563"/>
          </a:xfrm>
          <a:prstGeom prst="ellipse">
            <a:avLst/>
          </a:prstGeom>
        </p:spPr>
        <p:txBody>
          <a:bodyPr vert="horz" lIns="91440" tIns="45720" rIns="91440" bIns="45720" rtlCol="0" anchor="ctr">
            <a:normAutofit/>
          </a:bodyPr>
          <a:lstStyle/>
          <a:p>
            <a:r>
              <a:rPr lang="en-US" dirty="0"/>
              <a:t>Faster RCNN</a:t>
            </a:r>
          </a:p>
        </p:txBody>
      </p:sp>
      <p:sp>
        <p:nvSpPr>
          <p:cNvPr id="4" name="Slide Number Placeholder 3">
            <a:extLst>
              <a:ext uri="{FF2B5EF4-FFF2-40B4-BE49-F238E27FC236}">
                <a16:creationId xmlns:a16="http://schemas.microsoft.com/office/drawing/2014/main" id="{410849F2-07F4-09CD-0891-4C94428F01E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30E90B9-65A9-4789-8755-F730175A3AEB}" type="slidenum">
              <a:rPr lang="en-US">
                <a:solidFill>
                  <a:prstClr val="black">
                    <a:tint val="75000"/>
                  </a:prstClr>
                </a:solidFill>
                <a:latin typeface="Calibri" panose="020F0502020204030204"/>
              </a:rPr>
              <a:pPr>
                <a:spcAft>
                  <a:spcPts val="600"/>
                </a:spcAft>
                <a:defRPr/>
              </a:pPr>
              <a:t>32</a:t>
            </a:fld>
            <a:endParaRPr lang="en-US">
              <a:solidFill>
                <a:prstClr val="black">
                  <a:tint val="75000"/>
                </a:prstClr>
              </a:solidFill>
              <a:latin typeface="Calibri" panose="020F0502020204030204"/>
            </a:endParaRPr>
          </a:p>
        </p:txBody>
      </p:sp>
      <p:graphicFrame>
        <p:nvGraphicFramePr>
          <p:cNvPr id="58" name="TextBox 50">
            <a:extLst>
              <a:ext uri="{FF2B5EF4-FFF2-40B4-BE49-F238E27FC236}">
                <a16:creationId xmlns:a16="http://schemas.microsoft.com/office/drawing/2014/main" id="{BD47F7C7-D7B4-4FC1-2713-C015BF9751E7}"/>
              </a:ext>
            </a:extLst>
          </p:cNvPr>
          <p:cNvGraphicFramePr/>
          <p:nvPr>
            <p:extLst>
              <p:ext uri="{D42A27DB-BD31-4B8C-83A1-F6EECF244321}">
                <p14:modId xmlns:p14="http://schemas.microsoft.com/office/powerpoint/2010/main" val="11327954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228212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invX="1"/>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screenshot of a computer">
            <a:extLst>
              <a:ext uri="{FF2B5EF4-FFF2-40B4-BE49-F238E27FC236}">
                <a16:creationId xmlns:a16="http://schemas.microsoft.com/office/drawing/2014/main" id="{A317FE10-086E-6D2A-07EA-5B91172A7F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1641475"/>
            <a:ext cx="3568700" cy="3568700"/>
          </a:xfrm>
          <a:prstGeom prst="rect">
            <a:avLst/>
          </a:prstGeom>
        </p:spPr>
      </p:pic>
      <p:pic>
        <p:nvPicPr>
          <p:cNvPr id="7" name="Content Placeholder 6" descr="A tree with green leaves and red squares&#10;&#10;Description automatically generated">
            <a:extLst>
              <a:ext uri="{FF2B5EF4-FFF2-40B4-BE49-F238E27FC236}">
                <a16:creationId xmlns:a16="http://schemas.microsoft.com/office/drawing/2014/main" id="{71823E12-3B3F-617E-B63E-A7A7D7456D4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56513" y="1641475"/>
            <a:ext cx="3568700" cy="3568700"/>
          </a:xfrm>
          <a:prstGeom prst="rect">
            <a:avLst/>
          </a:prstGeom>
        </p:spPr>
      </p:pic>
      <p:sp>
        <p:nvSpPr>
          <p:cNvPr id="2" name="Title 1">
            <a:extLst>
              <a:ext uri="{FF2B5EF4-FFF2-40B4-BE49-F238E27FC236}">
                <a16:creationId xmlns:a16="http://schemas.microsoft.com/office/drawing/2014/main" id="{3229453E-4FEB-22AE-BC8B-D078C9ED28D1}"/>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a:solidFill>
                  <a:schemeClr val="bg1"/>
                </a:solidFill>
                <a:latin typeface="+mj-lt"/>
                <a:ea typeface="+mj-ea"/>
                <a:cs typeface="+mj-cs"/>
              </a:rPr>
              <a:t>VVG16 test image</a:t>
            </a:r>
          </a:p>
        </p:txBody>
      </p:sp>
      <p:sp>
        <p:nvSpPr>
          <p:cNvPr id="4" name="Slide Number Placeholder 3">
            <a:extLst>
              <a:ext uri="{FF2B5EF4-FFF2-40B4-BE49-F238E27FC236}">
                <a16:creationId xmlns:a16="http://schemas.microsoft.com/office/drawing/2014/main" id="{4FFEDF5A-AF86-42BD-3654-2CA878A3B0DE}"/>
              </a:ext>
            </a:extLst>
          </p:cNvPr>
          <p:cNvSpPr>
            <a:spLocks noGrp="1"/>
          </p:cNvSpPr>
          <p:nvPr>
            <p:ph type="sldNum" sz="quarter" idx="12"/>
          </p:nvPr>
        </p:nvSpPr>
        <p:spPr>
          <a:xfrm>
            <a:off x="9679020" y="6356350"/>
            <a:ext cx="1674779" cy="365125"/>
          </a:xfrm>
        </p:spPr>
        <p:txBody>
          <a:bodyPr vert="horz" lIns="91440" tIns="45720" rIns="91440" bIns="45720" rtlCol="0" anchor="ctr">
            <a:normAutofit/>
          </a:bodyPr>
          <a:lstStyle/>
          <a:p>
            <a:pPr>
              <a:spcAft>
                <a:spcPts val="600"/>
              </a:spcAft>
            </a:pPr>
            <a:fld id="{530E90B9-65A9-4789-8755-F730175A3AEB}" type="slidenum">
              <a:rPr lang="en-US" smtClean="0"/>
              <a:pPr>
                <a:spcAft>
                  <a:spcPts val="600"/>
                </a:spcAft>
              </a:pPr>
              <a:t>33</a:t>
            </a:fld>
            <a:endParaRPr lang="en-US"/>
          </a:p>
        </p:txBody>
      </p:sp>
    </p:spTree>
    <p:extLst>
      <p:ext uri="{BB962C8B-B14F-4D97-AF65-F5344CB8AC3E}">
        <p14:creationId xmlns:p14="http://schemas.microsoft.com/office/powerpoint/2010/main" val="27006329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A screenshot of a computer&#10;&#10;Description automatically generated">
            <a:extLst>
              <a:ext uri="{FF2B5EF4-FFF2-40B4-BE49-F238E27FC236}">
                <a16:creationId xmlns:a16="http://schemas.microsoft.com/office/drawing/2014/main" id="{7583E069-2A33-52E2-C83E-9F19DD6D2F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1641475"/>
            <a:ext cx="3568700" cy="3568700"/>
          </a:xfrm>
          <a:prstGeom prst="rect">
            <a:avLst/>
          </a:prstGeom>
        </p:spPr>
      </p:pic>
      <p:pic>
        <p:nvPicPr>
          <p:cNvPr id="8" name="Content Placeholder 7" descr="A screenshot of a tree&#10;&#10;Description automatically generated">
            <a:extLst>
              <a:ext uri="{FF2B5EF4-FFF2-40B4-BE49-F238E27FC236}">
                <a16:creationId xmlns:a16="http://schemas.microsoft.com/office/drawing/2014/main" id="{46EB115F-8A2A-0C95-2009-DFA13DA0C5D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656513" y="1641475"/>
            <a:ext cx="3568700" cy="3568700"/>
          </a:xfrm>
          <a:prstGeom prst="rect">
            <a:avLst/>
          </a:prstGeom>
        </p:spPr>
      </p:pic>
      <p:sp>
        <p:nvSpPr>
          <p:cNvPr id="2" name="Title 1">
            <a:extLst>
              <a:ext uri="{FF2B5EF4-FFF2-40B4-BE49-F238E27FC236}">
                <a16:creationId xmlns:a16="http://schemas.microsoft.com/office/drawing/2014/main" id="{B4AEAEB2-68F1-832A-2025-D9F13B037A37}"/>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a:solidFill>
                  <a:schemeClr val="bg1"/>
                </a:solidFill>
                <a:latin typeface="+mj-lt"/>
                <a:ea typeface="+mj-ea"/>
                <a:cs typeface="+mj-cs"/>
              </a:rPr>
              <a:t>ResNet50 test image</a:t>
            </a:r>
          </a:p>
        </p:txBody>
      </p:sp>
      <p:sp>
        <p:nvSpPr>
          <p:cNvPr id="4" name="Slide Number Placeholder 3">
            <a:extLst>
              <a:ext uri="{FF2B5EF4-FFF2-40B4-BE49-F238E27FC236}">
                <a16:creationId xmlns:a16="http://schemas.microsoft.com/office/drawing/2014/main" id="{80022654-D2AB-205B-9DBA-E90774055DFE}"/>
              </a:ext>
            </a:extLst>
          </p:cNvPr>
          <p:cNvSpPr>
            <a:spLocks noGrp="1"/>
          </p:cNvSpPr>
          <p:nvPr>
            <p:ph type="sldNum" sz="quarter" idx="12"/>
          </p:nvPr>
        </p:nvSpPr>
        <p:spPr>
          <a:xfrm>
            <a:off x="9679020" y="6356350"/>
            <a:ext cx="1674779" cy="365125"/>
          </a:xfrm>
        </p:spPr>
        <p:txBody>
          <a:bodyPr vert="horz" lIns="91440" tIns="45720" rIns="91440" bIns="45720" rtlCol="0" anchor="ctr">
            <a:normAutofit/>
          </a:bodyPr>
          <a:lstStyle/>
          <a:p>
            <a:pPr>
              <a:spcAft>
                <a:spcPts val="600"/>
              </a:spcAft>
            </a:pPr>
            <a:fld id="{530E90B9-65A9-4789-8755-F730175A3AEB}" type="slidenum">
              <a:rPr lang="en-US" smtClean="0"/>
              <a:pPr>
                <a:spcAft>
                  <a:spcPts val="600"/>
                </a:spcAft>
              </a:pPr>
              <a:t>34</a:t>
            </a:fld>
            <a:endParaRPr lang="en-US"/>
          </a:p>
        </p:txBody>
      </p:sp>
    </p:spTree>
    <p:extLst>
      <p:ext uri="{BB962C8B-B14F-4D97-AF65-F5344CB8AC3E}">
        <p14:creationId xmlns:p14="http://schemas.microsoft.com/office/powerpoint/2010/main" val="21005942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Freeform: Shape 2056">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BCBA2E9-E024-5B7D-80CC-FD447B12DC6D}"/>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kern="1200">
                <a:solidFill>
                  <a:schemeClr val="tx1"/>
                </a:solidFill>
                <a:latin typeface="+mj-lt"/>
                <a:ea typeface="+mj-ea"/>
                <a:cs typeface="+mj-cs"/>
              </a:rPr>
              <a:t>VVG16</a:t>
            </a:r>
          </a:p>
        </p:txBody>
      </p:sp>
      <p:pic>
        <p:nvPicPr>
          <p:cNvPr id="2050" name="Picture 2">
            <a:extLst>
              <a:ext uri="{FF2B5EF4-FFF2-40B4-BE49-F238E27FC236}">
                <a16:creationId xmlns:a16="http://schemas.microsoft.com/office/drawing/2014/main" id="{D006F6D6-E143-F2DA-443A-7B7A9C40F58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723900" y="2555489"/>
            <a:ext cx="10744200" cy="354558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0FBF020-2E38-FD8E-BA95-7D9D456F19EA}"/>
              </a:ext>
            </a:extLst>
          </p:cNvPr>
          <p:cNvSpPr>
            <a:spLocks noGrp="1"/>
          </p:cNvSpPr>
          <p:nvPr>
            <p:ph type="sldNum" sz="quarter" idx="12"/>
          </p:nvPr>
        </p:nvSpPr>
        <p:spPr/>
        <p:txBody>
          <a:bodyPr/>
          <a:lstStyle/>
          <a:p>
            <a:fld id="{530E90B9-65A9-4789-8755-F730175A3AEB}" type="slidenum">
              <a:rPr lang="en-MY" smtClean="0"/>
              <a:t>35</a:t>
            </a:fld>
            <a:endParaRPr lang="en-MY"/>
          </a:p>
        </p:txBody>
      </p:sp>
    </p:spTree>
    <p:extLst>
      <p:ext uri="{BB962C8B-B14F-4D97-AF65-F5344CB8AC3E}">
        <p14:creationId xmlns:p14="http://schemas.microsoft.com/office/powerpoint/2010/main" val="3759345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5" name="Freeform: Shape 4104">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ABE8EE9-9DE8-8BC0-EDAB-1046BEC92263}"/>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dirty="0"/>
              <a:t>ResNet</a:t>
            </a:r>
            <a:endParaRPr lang="en-US" sz="3600" kern="1200" dirty="0">
              <a:solidFill>
                <a:schemeClr val="tx1"/>
              </a:solidFill>
              <a:latin typeface="+mj-lt"/>
              <a:ea typeface="+mj-ea"/>
              <a:cs typeface="+mj-cs"/>
            </a:endParaRPr>
          </a:p>
        </p:txBody>
      </p:sp>
      <p:pic>
        <p:nvPicPr>
          <p:cNvPr id="4098" name="Picture 2">
            <a:extLst>
              <a:ext uri="{FF2B5EF4-FFF2-40B4-BE49-F238E27FC236}">
                <a16:creationId xmlns:a16="http://schemas.microsoft.com/office/drawing/2014/main" id="{B1249D90-68EB-E6F6-7DC3-B69B97ABA8F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723900" y="2555489"/>
            <a:ext cx="10744200" cy="354558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6D2BB65-6EFB-172D-8D50-4160CC615C63}"/>
              </a:ext>
            </a:extLst>
          </p:cNvPr>
          <p:cNvSpPr>
            <a:spLocks noGrp="1"/>
          </p:cNvSpPr>
          <p:nvPr>
            <p:ph type="sldNum" sz="quarter" idx="12"/>
          </p:nvPr>
        </p:nvSpPr>
        <p:spPr/>
        <p:txBody>
          <a:bodyPr/>
          <a:lstStyle/>
          <a:p>
            <a:fld id="{530E90B9-65A9-4789-8755-F730175A3AEB}" type="slidenum">
              <a:rPr lang="en-MY" smtClean="0"/>
              <a:t>36</a:t>
            </a:fld>
            <a:endParaRPr lang="en-MY"/>
          </a:p>
        </p:txBody>
      </p:sp>
    </p:spTree>
    <p:extLst>
      <p:ext uri="{BB962C8B-B14F-4D97-AF65-F5344CB8AC3E}">
        <p14:creationId xmlns:p14="http://schemas.microsoft.com/office/powerpoint/2010/main" val="5205769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1CE3C55B-AEAD-BF8C-50D2-D03A07FEA27B}"/>
              </a:ext>
            </a:extLst>
          </p:cNvPr>
          <p:cNvSpPr>
            <a:spLocks noGrp="1"/>
          </p:cNvSpPr>
          <p:nvPr>
            <p:ph type="title"/>
          </p:nvPr>
        </p:nvSpPr>
        <p:spPr>
          <a:xfrm>
            <a:off x="838200" y="365125"/>
            <a:ext cx="5393361" cy="1325563"/>
          </a:xfrm>
        </p:spPr>
        <p:txBody>
          <a:bodyPr>
            <a:normAutofit/>
          </a:bodyPr>
          <a:lstStyle/>
          <a:p>
            <a:r>
              <a:rPr lang="en-US">
                <a:latin typeface="Times New Roman" panose="02020603050405020304" pitchFamily="18" charset="0"/>
                <a:cs typeface="Times New Roman" panose="02020603050405020304" pitchFamily="18" charset="0"/>
              </a:rPr>
              <a:t>Project Budget</a:t>
            </a:r>
            <a:endParaRPr lang="en-MY" dirty="0">
              <a:latin typeface="Times New Roman" panose="02020603050405020304" pitchFamily="18" charset="0"/>
              <a:cs typeface="Times New Roman" panose="02020603050405020304" pitchFamily="18" charset="0"/>
            </a:endParaRPr>
          </a:p>
        </p:txBody>
      </p:sp>
      <p:pic>
        <p:nvPicPr>
          <p:cNvPr id="5" name="Picture 4" descr="Drone flying over tulip fields">
            <a:extLst>
              <a:ext uri="{FF2B5EF4-FFF2-40B4-BE49-F238E27FC236}">
                <a16:creationId xmlns:a16="http://schemas.microsoft.com/office/drawing/2014/main" id="{5DB79EE6-2A0F-E5DE-2D8E-DC242630DBA9}"/>
              </a:ext>
            </a:extLst>
          </p:cNvPr>
          <p:cNvPicPr>
            <a:picLocks noChangeAspect="1"/>
          </p:cNvPicPr>
          <p:nvPr/>
        </p:nvPicPr>
        <p:blipFill rotWithShape="1">
          <a:blip r:embed="rId3"/>
          <a:srcRect l="8733" r="24515" b="-2"/>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6" name="Slide Number Placeholder 5">
            <a:extLst>
              <a:ext uri="{FF2B5EF4-FFF2-40B4-BE49-F238E27FC236}">
                <a16:creationId xmlns:a16="http://schemas.microsoft.com/office/drawing/2014/main" id="{D67DED6B-3846-24AD-BEAC-DAA18FFE96FC}"/>
              </a:ext>
            </a:extLst>
          </p:cNvPr>
          <p:cNvSpPr>
            <a:spLocks noGrp="1"/>
          </p:cNvSpPr>
          <p:nvPr>
            <p:ph type="sldNum" sz="quarter" idx="12"/>
          </p:nvPr>
        </p:nvSpPr>
        <p:spPr>
          <a:xfrm>
            <a:off x="8610600" y="6356349"/>
            <a:ext cx="2743200" cy="365125"/>
          </a:xfrm>
        </p:spPr>
        <p:txBody>
          <a:bodyPr>
            <a:normAutofit/>
          </a:bodyPr>
          <a:lstStyle/>
          <a:p>
            <a:pPr>
              <a:spcAft>
                <a:spcPts val="600"/>
              </a:spcAft>
            </a:pPr>
            <a:fld id="{530E90B9-65A9-4789-8755-F730175A3AEB}" type="slidenum">
              <a:rPr lang="en-MY" smtClean="0"/>
              <a:pPr>
                <a:spcAft>
                  <a:spcPts val="600"/>
                </a:spcAft>
              </a:pPr>
              <a:t>37</a:t>
            </a:fld>
            <a:endParaRPr lang="en-MY"/>
          </a:p>
        </p:txBody>
      </p:sp>
      <p:sp>
        <p:nvSpPr>
          <p:cNvPr id="22"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15" name="Content Placeholder 2">
            <a:extLst>
              <a:ext uri="{FF2B5EF4-FFF2-40B4-BE49-F238E27FC236}">
                <a16:creationId xmlns:a16="http://schemas.microsoft.com/office/drawing/2014/main" id="{DD1FABE5-2396-D78E-8722-71DD6FE9F003}"/>
              </a:ext>
            </a:extLst>
          </p:cNvPr>
          <p:cNvGraphicFramePr>
            <a:graphicFrameLocks noGrp="1"/>
          </p:cNvGraphicFramePr>
          <p:nvPr>
            <p:ph idx="1"/>
            <p:extLst>
              <p:ext uri="{D42A27DB-BD31-4B8C-83A1-F6EECF244321}">
                <p14:modId xmlns:p14="http://schemas.microsoft.com/office/powerpoint/2010/main" val="3104070160"/>
              </p:ext>
            </p:extLst>
          </p:nvPr>
        </p:nvGraphicFramePr>
        <p:xfrm>
          <a:off x="838200" y="1825625"/>
          <a:ext cx="5393361"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972897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invX="1"/>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34" name="Straight Connector 33">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7" name="Rectangle 36">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9C1F54-A955-BE78-1039-9FF81D0709A8}"/>
              </a:ext>
            </a:extLst>
          </p:cNvPr>
          <p:cNvSpPr>
            <a:spLocks noGrp="1"/>
          </p:cNvSpPr>
          <p:nvPr>
            <p:ph type="title"/>
          </p:nvPr>
        </p:nvSpPr>
        <p:spPr>
          <a:xfrm>
            <a:off x="1060232" y="3941205"/>
            <a:ext cx="10071536" cy="929750"/>
          </a:xfrm>
        </p:spPr>
        <p:txBody>
          <a:bodyPr vert="horz" lIns="91440" tIns="45720" rIns="91440" bIns="45720" rtlCol="0" anchor="b">
            <a:normAutofit/>
          </a:bodyPr>
          <a:lstStyle/>
          <a:p>
            <a:pPr algn="ctr"/>
            <a:r>
              <a:rPr lang="en-US" sz="5200"/>
              <a:t>Project Timeline</a:t>
            </a:r>
          </a:p>
        </p:txBody>
      </p:sp>
      <p:pic>
        <p:nvPicPr>
          <p:cNvPr id="8" name="Content Placeholder 7" descr="A graph with a chart and text&#10;&#10;Description automatically generated with medium confidence">
            <a:extLst>
              <a:ext uri="{FF2B5EF4-FFF2-40B4-BE49-F238E27FC236}">
                <a16:creationId xmlns:a16="http://schemas.microsoft.com/office/drawing/2014/main" id="{E95A2602-7BD3-28E3-1FA0-5881B0FE5EF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97717" y="903419"/>
            <a:ext cx="5069590" cy="2534795"/>
          </a:xfrm>
          <a:prstGeom prst="rect">
            <a:avLst/>
          </a:prstGeom>
        </p:spPr>
      </p:pic>
      <p:pic>
        <p:nvPicPr>
          <p:cNvPr id="15" name="Picture 14" descr="A graph with blue rectangles and black text&#10;&#10;Description automatically generated">
            <a:extLst>
              <a:ext uri="{FF2B5EF4-FFF2-40B4-BE49-F238E27FC236}">
                <a16:creationId xmlns:a16="http://schemas.microsoft.com/office/drawing/2014/main" id="{761541F0-DB65-D290-F8E2-F22AC6C90F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8507" y="904373"/>
            <a:ext cx="5065776" cy="2532888"/>
          </a:xfrm>
          <a:prstGeom prst="rect">
            <a:avLst/>
          </a:prstGeom>
        </p:spPr>
      </p:pic>
      <p:sp>
        <p:nvSpPr>
          <p:cNvPr id="4" name="Slide Number Placeholder 3">
            <a:extLst>
              <a:ext uri="{FF2B5EF4-FFF2-40B4-BE49-F238E27FC236}">
                <a16:creationId xmlns:a16="http://schemas.microsoft.com/office/drawing/2014/main" id="{F1BC7310-836E-6426-8F96-BF4FF0E4505A}"/>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30E90B9-65A9-4789-8755-F730175A3AEB}" type="slidenum">
              <a:rPr lang="en-US" smtClean="0"/>
              <a:pPr>
                <a:spcAft>
                  <a:spcPts val="600"/>
                </a:spcAft>
              </a:pPr>
              <a:t>38</a:t>
            </a:fld>
            <a:endParaRPr lang="en-US"/>
          </a:p>
        </p:txBody>
      </p:sp>
    </p:spTree>
    <p:extLst>
      <p:ext uri="{BB962C8B-B14F-4D97-AF65-F5344CB8AC3E}">
        <p14:creationId xmlns:p14="http://schemas.microsoft.com/office/powerpoint/2010/main" val="124455127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32EE55-F358-310D-FC4D-11A6BC7AF049}"/>
              </a:ext>
            </a:extLst>
          </p:cNvPr>
          <p:cNvSpPr>
            <a:spLocks noGrp="1"/>
          </p:cNvSpPr>
          <p:nvPr>
            <p:ph type="title"/>
          </p:nvPr>
        </p:nvSpPr>
        <p:spPr>
          <a:xfrm>
            <a:off x="838200" y="459863"/>
            <a:ext cx="10515600" cy="1004594"/>
          </a:xfrm>
        </p:spPr>
        <p:txBody>
          <a:bodyPr>
            <a:normAutofit/>
          </a:bodyPr>
          <a:lstStyle/>
          <a:p>
            <a:pPr algn="ctr"/>
            <a:r>
              <a:rPr lang="en-US" dirty="0">
                <a:solidFill>
                  <a:srgbClr val="FFFFFF"/>
                </a:solidFill>
                <a:latin typeface="Times New Roman" panose="02020603050405020304" pitchFamily="18" charset="0"/>
                <a:cs typeface="Times New Roman" panose="02020603050405020304" pitchFamily="18" charset="0"/>
              </a:rPr>
              <a:t>Project (part 2 ) –Future Plans </a:t>
            </a:r>
            <a:endParaRPr lang="en-MY" dirty="0">
              <a:solidFill>
                <a:srgbClr val="FFFFFF"/>
              </a:solidFill>
              <a:latin typeface="Times New Roman" panose="02020603050405020304" pitchFamily="18"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04735B6C-4BE0-F600-626C-A2C702BF7D6A}"/>
              </a:ext>
            </a:extLst>
          </p:cNvPr>
          <p:cNvGraphicFramePr>
            <a:graphicFrameLocks noGrp="1"/>
          </p:cNvGraphicFramePr>
          <p:nvPr>
            <p:ph idx="1"/>
            <p:extLst>
              <p:ext uri="{D42A27DB-BD31-4B8C-83A1-F6EECF244321}">
                <p14:modId xmlns:p14="http://schemas.microsoft.com/office/powerpoint/2010/main" val="2867573513"/>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9395E3E7-9978-FC01-8521-4FC99CA45E2E}"/>
              </a:ext>
            </a:extLst>
          </p:cNvPr>
          <p:cNvSpPr>
            <a:spLocks noGrp="1"/>
          </p:cNvSpPr>
          <p:nvPr>
            <p:ph type="sldNum" sz="quarter" idx="12"/>
          </p:nvPr>
        </p:nvSpPr>
        <p:spPr/>
        <p:txBody>
          <a:bodyPr/>
          <a:lstStyle/>
          <a:p>
            <a:fld id="{530E90B9-65A9-4789-8755-F730175A3AEB}" type="slidenum">
              <a:rPr lang="en-MY" smtClean="0"/>
              <a:t>39</a:t>
            </a:fld>
            <a:endParaRPr lang="en-MY"/>
          </a:p>
        </p:txBody>
      </p:sp>
    </p:spTree>
    <p:extLst>
      <p:ext uri="{BB962C8B-B14F-4D97-AF65-F5344CB8AC3E}">
        <p14:creationId xmlns:p14="http://schemas.microsoft.com/office/powerpoint/2010/main" val="391808432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016102-45C1-C471-CA46-AA924D7F226F}"/>
              </a:ext>
            </a:extLst>
          </p:cNvPr>
          <p:cNvSpPr>
            <a:spLocks noGrp="1"/>
          </p:cNvSpPr>
          <p:nvPr>
            <p:ph type="title"/>
          </p:nvPr>
        </p:nvSpPr>
        <p:spPr>
          <a:xfrm>
            <a:off x="838200" y="557188"/>
            <a:ext cx="10515600" cy="1133499"/>
          </a:xfrm>
        </p:spPr>
        <p:txBody>
          <a:bodyPr>
            <a:normAutofit/>
          </a:bodyPr>
          <a:lstStyle/>
          <a:p>
            <a:pPr algn="ctr"/>
            <a:r>
              <a:rPr lang="en-US" sz="5200"/>
              <a:t>Literature Review</a:t>
            </a:r>
            <a:endParaRPr lang="en-MY" sz="5200"/>
          </a:p>
        </p:txBody>
      </p:sp>
      <p:sp>
        <p:nvSpPr>
          <p:cNvPr id="4" name="Slide Number Placeholder 3">
            <a:extLst>
              <a:ext uri="{FF2B5EF4-FFF2-40B4-BE49-F238E27FC236}">
                <a16:creationId xmlns:a16="http://schemas.microsoft.com/office/drawing/2014/main" id="{F4D02EEC-7F7B-DFFE-3A0A-96D1824A13A7}"/>
              </a:ext>
            </a:extLst>
          </p:cNvPr>
          <p:cNvSpPr>
            <a:spLocks noGrp="1"/>
          </p:cNvSpPr>
          <p:nvPr>
            <p:ph type="sldNum" sz="quarter" idx="12"/>
          </p:nvPr>
        </p:nvSpPr>
        <p:spPr>
          <a:xfrm>
            <a:off x="8610600" y="6356350"/>
            <a:ext cx="2743200" cy="365125"/>
          </a:xfrm>
        </p:spPr>
        <p:txBody>
          <a:bodyPr>
            <a:normAutofit/>
          </a:bodyPr>
          <a:lstStyle/>
          <a:p>
            <a:pPr>
              <a:spcAft>
                <a:spcPts val="600"/>
              </a:spcAft>
            </a:pPr>
            <a:fld id="{530E90B9-65A9-4789-8755-F730175A3AEB}" type="slidenum">
              <a:rPr lang="en-MY" smtClean="0"/>
              <a:pPr>
                <a:spcAft>
                  <a:spcPts val="600"/>
                </a:spcAft>
              </a:pPr>
              <a:t>4</a:t>
            </a:fld>
            <a:endParaRPr lang="en-MY"/>
          </a:p>
        </p:txBody>
      </p:sp>
      <p:graphicFrame>
        <p:nvGraphicFramePr>
          <p:cNvPr id="5" name="Content Placeholder 2">
            <a:extLst>
              <a:ext uri="{FF2B5EF4-FFF2-40B4-BE49-F238E27FC236}">
                <a16:creationId xmlns:a16="http://schemas.microsoft.com/office/drawing/2014/main" id="{2311A67B-8784-5398-25E7-79979E0616D2}"/>
              </a:ext>
            </a:extLst>
          </p:cNvPr>
          <p:cNvGraphicFramePr>
            <a:graphicFrameLocks noGrp="1"/>
          </p:cNvGraphicFramePr>
          <p:nvPr>
            <p:ph idx="1"/>
            <p:extLst>
              <p:ext uri="{D42A27DB-BD31-4B8C-83A1-F6EECF244321}">
                <p14:modId xmlns:p14="http://schemas.microsoft.com/office/powerpoint/2010/main" val="114260746"/>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3383467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8345A7-E48F-CE6D-B5E6-ECB8EB1E7575}"/>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7200" kern="1200">
                <a:solidFill>
                  <a:schemeClr val="tx1"/>
                </a:solidFill>
                <a:latin typeface="+mj-lt"/>
                <a:ea typeface="+mj-ea"/>
                <a:cs typeface="+mj-cs"/>
              </a:rPr>
              <a:t>Thank you</a:t>
            </a:r>
          </a:p>
        </p:txBody>
      </p:sp>
      <p:sp>
        <p:nvSpPr>
          <p:cNvPr id="3" name="Content Placeholder 2">
            <a:extLst>
              <a:ext uri="{FF2B5EF4-FFF2-40B4-BE49-F238E27FC236}">
                <a16:creationId xmlns:a16="http://schemas.microsoft.com/office/drawing/2014/main" id="{3D376042-A911-E963-6B6E-6C293F5EA2B9}"/>
              </a:ext>
            </a:extLst>
          </p:cNvPr>
          <p:cNvSpPr>
            <a:spLocks noGrp="1"/>
          </p:cNvSpPr>
          <p:nvPr>
            <p:ph idx="1"/>
          </p:nvPr>
        </p:nvSpPr>
        <p:spPr>
          <a:xfrm>
            <a:off x="1524000" y="5514052"/>
            <a:ext cx="9144000" cy="651910"/>
          </a:xfrm>
        </p:spPr>
        <p:txBody>
          <a:bodyPr vert="horz" lIns="91440" tIns="45720" rIns="91440" bIns="45720" rtlCol="0" anchor="ctr">
            <a:normAutofit/>
          </a:bodyPr>
          <a:lstStyle/>
          <a:p>
            <a:pPr marL="0" indent="0" algn="ctr">
              <a:buNone/>
            </a:pPr>
            <a:r>
              <a:rPr lang="en-US" sz="2400" kern="1200">
                <a:solidFill>
                  <a:schemeClr val="tx1"/>
                </a:solidFill>
                <a:latin typeface="+mn-lt"/>
                <a:ea typeface="+mn-ea"/>
                <a:cs typeface="+mn-cs"/>
              </a:rPr>
              <a:t>Any questions?</a:t>
            </a:r>
          </a:p>
        </p:txBody>
      </p:sp>
      <p:cxnSp>
        <p:nvCxnSpPr>
          <p:cNvPr id="25" name="Straight Connector 24">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3B308E40-C4BC-0A96-FA0D-BAE738AE74CD}"/>
              </a:ext>
            </a:extLst>
          </p:cNvPr>
          <p:cNvSpPr>
            <a:spLocks noGrp="1"/>
          </p:cNvSpPr>
          <p:nvPr>
            <p:ph type="sldNum" sz="quarter" idx="12"/>
          </p:nvPr>
        </p:nvSpPr>
        <p:spPr/>
        <p:txBody>
          <a:bodyPr/>
          <a:lstStyle/>
          <a:p>
            <a:fld id="{530E90B9-65A9-4789-8755-F730175A3AEB}" type="slidenum">
              <a:rPr lang="en-MY" smtClean="0"/>
              <a:t>40</a:t>
            </a:fld>
            <a:endParaRPr lang="en-MY"/>
          </a:p>
        </p:txBody>
      </p:sp>
    </p:spTree>
    <p:extLst>
      <p:ext uri="{BB962C8B-B14F-4D97-AF65-F5344CB8AC3E}">
        <p14:creationId xmlns:p14="http://schemas.microsoft.com/office/powerpoint/2010/main" val="29287506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40" name="Rectangle 39">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ectangle 43">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07C498-0D39-65AF-634B-5AE857DBD0FB}"/>
              </a:ext>
            </a:extLst>
          </p:cNvPr>
          <p:cNvSpPr>
            <a:spLocks noGrp="1"/>
          </p:cNvSpPr>
          <p:nvPr>
            <p:ph type="title"/>
          </p:nvPr>
        </p:nvSpPr>
        <p:spPr>
          <a:xfrm>
            <a:off x="1043631" y="809898"/>
            <a:ext cx="9942716" cy="1554480"/>
          </a:xfrm>
        </p:spPr>
        <p:txBody>
          <a:bodyPr anchor="ctr">
            <a:normAutofit/>
          </a:bodyPr>
          <a:lstStyle/>
          <a:p>
            <a:r>
              <a:rPr lang="en-US" sz="4800" b="0" i="0">
                <a:effectLst/>
                <a:latin typeface="Times New Roman" panose="02020603050405020304" pitchFamily="18" charset="0"/>
                <a:cs typeface="Times New Roman" panose="02020603050405020304" pitchFamily="18" charset="0"/>
              </a:rPr>
              <a:t>References</a:t>
            </a:r>
            <a:r>
              <a:rPr lang="en-US" sz="4800" b="0" i="0">
                <a:effectLst/>
                <a:latin typeface="Söhne"/>
              </a:rPr>
              <a:t>:</a:t>
            </a:r>
            <a:endParaRPr lang="en-MY" sz="4800"/>
          </a:p>
        </p:txBody>
      </p:sp>
      <p:sp>
        <p:nvSpPr>
          <p:cNvPr id="3" name="Content Placeholder 2">
            <a:extLst>
              <a:ext uri="{FF2B5EF4-FFF2-40B4-BE49-F238E27FC236}">
                <a16:creationId xmlns:a16="http://schemas.microsoft.com/office/drawing/2014/main" id="{08127907-DD2F-7602-AC15-5F8D33925950}"/>
              </a:ext>
            </a:extLst>
          </p:cNvPr>
          <p:cNvSpPr>
            <a:spLocks noGrp="1"/>
          </p:cNvSpPr>
          <p:nvPr>
            <p:ph idx="1"/>
          </p:nvPr>
        </p:nvSpPr>
        <p:spPr>
          <a:xfrm>
            <a:off x="1045028" y="3017522"/>
            <a:ext cx="9941319" cy="3124658"/>
          </a:xfrm>
        </p:spPr>
        <p:txBody>
          <a:bodyPr anchor="ctr">
            <a:normAutofit/>
          </a:bodyPr>
          <a:lstStyle/>
          <a:p>
            <a:pPr>
              <a:spcBef>
                <a:spcPts val="0"/>
              </a:spcBef>
              <a:spcAft>
                <a:spcPts val="600"/>
              </a:spcAft>
              <a:buFont typeface="Courier New" panose="02070309020205020404" pitchFamily="49" charset="0"/>
              <a:buChar char="o"/>
            </a:pPr>
            <a:r>
              <a:rPr lang="en-US" sz="2200" b="0" i="0" dirty="0">
                <a:effectLst/>
                <a:latin typeface="Times New Roman" panose="02020603050405020304" pitchFamily="18" charset="0"/>
                <a:cs typeface="Times New Roman" panose="02020603050405020304" pitchFamily="18" charset="0"/>
                <a:hlinkClick r:id="rId2"/>
              </a:rPr>
              <a:t>https://numpy.org/</a:t>
            </a:r>
            <a:endParaRPr lang="en-US" sz="2200" b="0" i="0" dirty="0">
              <a:effectLst/>
              <a:latin typeface="Times New Roman" panose="02020603050405020304" pitchFamily="18" charset="0"/>
              <a:cs typeface="Times New Roman" panose="02020603050405020304" pitchFamily="18" charset="0"/>
            </a:endParaRPr>
          </a:p>
          <a:p>
            <a:pPr>
              <a:spcBef>
                <a:spcPts val="0"/>
              </a:spcBef>
              <a:spcAft>
                <a:spcPts val="600"/>
              </a:spcAft>
              <a:buFont typeface="Courier New" panose="02070309020205020404" pitchFamily="49" charset="0"/>
              <a:buChar char="o"/>
            </a:pPr>
            <a:r>
              <a:rPr lang="en-MY" sz="2200" dirty="0">
                <a:latin typeface="Times New Roman" panose="02020603050405020304" pitchFamily="18" charset="0"/>
                <a:cs typeface="Times New Roman" panose="02020603050405020304" pitchFamily="18" charset="0"/>
                <a:hlinkClick r:id="rId3"/>
              </a:rPr>
              <a:t>https://matplotlib.org/</a:t>
            </a:r>
            <a:endParaRPr lang="en-MY" sz="2200" dirty="0">
              <a:latin typeface="Times New Roman" panose="02020603050405020304" pitchFamily="18" charset="0"/>
              <a:cs typeface="Times New Roman" panose="02020603050405020304" pitchFamily="18" charset="0"/>
            </a:endParaRPr>
          </a:p>
          <a:p>
            <a:pPr>
              <a:spcBef>
                <a:spcPts val="0"/>
              </a:spcBef>
              <a:spcAft>
                <a:spcPts val="600"/>
              </a:spcAft>
              <a:buFont typeface="Courier New" panose="02070309020205020404" pitchFamily="49" charset="0"/>
              <a:buChar char="o"/>
            </a:pPr>
            <a:r>
              <a:rPr lang="en-MY" sz="2200" dirty="0">
                <a:latin typeface="Times New Roman" panose="02020603050405020304" pitchFamily="18" charset="0"/>
                <a:cs typeface="Times New Roman" panose="02020603050405020304" pitchFamily="18" charset="0"/>
                <a:hlinkClick r:id="rId4"/>
              </a:rPr>
              <a:t>https://pandas.pydata.org/</a:t>
            </a:r>
            <a:endParaRPr lang="en-MY" sz="2200" dirty="0">
              <a:latin typeface="Times New Roman" panose="02020603050405020304" pitchFamily="18" charset="0"/>
              <a:cs typeface="Times New Roman" panose="02020603050405020304" pitchFamily="18" charset="0"/>
            </a:endParaRPr>
          </a:p>
          <a:p>
            <a:pPr>
              <a:spcBef>
                <a:spcPts val="0"/>
              </a:spcBef>
              <a:spcAft>
                <a:spcPts val="600"/>
              </a:spcAft>
              <a:buFont typeface="Courier New" panose="02070309020205020404" pitchFamily="49" charset="0"/>
              <a:buChar char="o"/>
            </a:pPr>
            <a:r>
              <a:rPr lang="en-MY" sz="2200" dirty="0">
                <a:latin typeface="Times New Roman" panose="02020603050405020304" pitchFamily="18" charset="0"/>
                <a:cs typeface="Times New Roman" panose="02020603050405020304" pitchFamily="18" charset="0"/>
                <a:hlinkClick r:id="rId5"/>
              </a:rPr>
              <a:t>https://colab.google/</a:t>
            </a:r>
            <a:endParaRPr lang="en-MY" sz="2200" dirty="0">
              <a:latin typeface="Times New Roman" panose="02020603050405020304" pitchFamily="18" charset="0"/>
              <a:cs typeface="Times New Roman" panose="02020603050405020304" pitchFamily="18" charset="0"/>
            </a:endParaRPr>
          </a:p>
          <a:p>
            <a:pPr>
              <a:spcBef>
                <a:spcPts val="0"/>
              </a:spcBef>
              <a:spcAft>
                <a:spcPts val="600"/>
              </a:spcAft>
              <a:buFont typeface="Courier New" panose="02070309020205020404" pitchFamily="49" charset="0"/>
              <a:buChar char="o"/>
            </a:pPr>
            <a:r>
              <a:rPr lang="en-MY" sz="2200" dirty="0">
                <a:latin typeface="Times New Roman" panose="02020603050405020304" pitchFamily="18" charset="0"/>
                <a:cs typeface="Times New Roman" panose="02020603050405020304" pitchFamily="18" charset="0"/>
                <a:hlinkClick r:id="rId6"/>
              </a:rPr>
              <a:t>https://pytorch.org/</a:t>
            </a:r>
            <a:endParaRPr lang="en-MY" sz="2200" dirty="0">
              <a:latin typeface="Times New Roman" panose="02020603050405020304" pitchFamily="18" charset="0"/>
              <a:cs typeface="Times New Roman" panose="02020603050405020304" pitchFamily="18" charset="0"/>
            </a:endParaRPr>
          </a:p>
          <a:p>
            <a:pPr>
              <a:spcBef>
                <a:spcPts val="0"/>
              </a:spcBef>
              <a:spcAft>
                <a:spcPts val="600"/>
              </a:spcAft>
              <a:buFont typeface="Courier New" panose="02070309020205020404" pitchFamily="49" charset="0"/>
              <a:buChar char="o"/>
            </a:pPr>
            <a:r>
              <a:rPr lang="en-MY" sz="2200" dirty="0">
                <a:latin typeface="Times New Roman" panose="02020603050405020304" pitchFamily="18" charset="0"/>
                <a:cs typeface="Times New Roman" panose="02020603050405020304" pitchFamily="18" charset="0"/>
                <a:hlinkClick r:id="rId7"/>
              </a:rPr>
              <a:t>https://pytorch.org/vision/main/models/faster_rcnn.html</a:t>
            </a:r>
            <a:endParaRPr lang="en-MY" sz="2200" dirty="0">
              <a:latin typeface="Times New Roman" panose="02020603050405020304" pitchFamily="18" charset="0"/>
              <a:cs typeface="Times New Roman" panose="02020603050405020304" pitchFamily="18" charset="0"/>
            </a:endParaRPr>
          </a:p>
          <a:p>
            <a:pPr fontAlgn="t">
              <a:spcBef>
                <a:spcPts val="0"/>
              </a:spcBef>
              <a:spcAft>
                <a:spcPts val="600"/>
              </a:spcAft>
              <a:buFont typeface="Courier New" panose="02070309020205020404" pitchFamily="49" charset="0"/>
              <a:buChar char="o"/>
            </a:pPr>
            <a:r>
              <a:rPr lang="en-MY" sz="2200" b="1" i="0" u="none" strike="noStrike" kern="100" dirty="0">
                <a:effectLst/>
                <a:latin typeface="Times New Roman" panose="02020603050405020304" pitchFamily="18" charset="0"/>
                <a:cs typeface="Times New Roman" panose="02020603050405020304" pitchFamily="18" charset="0"/>
              </a:rPr>
              <a:t> S. &amp;. U. </a:t>
            </a:r>
            <a:r>
              <a:rPr lang="en-MY" sz="2200" b="1" i="0" u="none" strike="noStrike" kern="100" dirty="0" err="1">
                <a:effectLst/>
                <a:latin typeface="Times New Roman" panose="02020603050405020304" pitchFamily="18" charset="0"/>
                <a:cs typeface="Times New Roman" panose="02020603050405020304" pitchFamily="18" charset="0"/>
              </a:rPr>
              <a:t>Bargoti</a:t>
            </a:r>
            <a:r>
              <a:rPr lang="en-MY" sz="2200" b="1" i="0" u="none" strike="noStrike" kern="100" dirty="0">
                <a:effectLst/>
                <a:latin typeface="Times New Roman" panose="02020603050405020304" pitchFamily="18" charset="0"/>
                <a:cs typeface="Times New Roman" panose="02020603050405020304" pitchFamily="18" charset="0"/>
              </a:rPr>
              <a:t>, "Deep fruit detection in orchards," IEEE International Conference on Robotics and Automation (ICRA), pp. pp. 3626-3633, 2017. </a:t>
            </a:r>
            <a:endParaRPr lang="en-MY" sz="2200" b="0" i="0" u="none" strike="noStrike" dirty="0">
              <a:effectLst/>
              <a:latin typeface="Times New Roman" panose="02020603050405020304" pitchFamily="18" charset="0"/>
              <a:cs typeface="Times New Roman" panose="02020603050405020304" pitchFamily="18" charset="0"/>
            </a:endParaRPr>
          </a:p>
        </p:txBody>
      </p:sp>
      <p:cxnSp>
        <p:nvCxnSpPr>
          <p:cNvPr id="46" name="Straight Connector 45">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9C3ED0C1-9D25-ECA6-99DE-BC6428C098AC}"/>
              </a:ext>
            </a:extLst>
          </p:cNvPr>
          <p:cNvSpPr>
            <a:spLocks noGrp="1"/>
          </p:cNvSpPr>
          <p:nvPr>
            <p:ph type="sldNum" sz="quarter" idx="12"/>
          </p:nvPr>
        </p:nvSpPr>
        <p:spPr>
          <a:xfrm>
            <a:off x="8610600" y="6492240"/>
            <a:ext cx="2743200" cy="365125"/>
          </a:xfrm>
        </p:spPr>
        <p:txBody>
          <a:bodyPr>
            <a:normAutofit/>
          </a:bodyPr>
          <a:lstStyle/>
          <a:p>
            <a:pPr>
              <a:spcAft>
                <a:spcPts val="600"/>
              </a:spcAft>
            </a:pPr>
            <a:fld id="{530E90B9-65A9-4789-8755-F730175A3AEB}" type="slidenum">
              <a:rPr lang="en-MY" smtClean="0"/>
              <a:pPr>
                <a:spcAft>
                  <a:spcPts val="600"/>
                </a:spcAft>
              </a:pPr>
              <a:t>41</a:t>
            </a:fld>
            <a:endParaRPr lang="en-MY"/>
          </a:p>
        </p:txBody>
      </p:sp>
    </p:spTree>
    <p:extLst>
      <p:ext uri="{BB962C8B-B14F-4D97-AF65-F5344CB8AC3E}">
        <p14:creationId xmlns:p14="http://schemas.microsoft.com/office/powerpoint/2010/main" val="25677496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1" name="Rectangle 2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F77183-5DCD-A29C-DAF0-A55DBE0A1948}"/>
              </a:ext>
            </a:extLst>
          </p:cNvPr>
          <p:cNvSpPr>
            <a:spLocks noGrp="1"/>
          </p:cNvSpPr>
          <p:nvPr>
            <p:ph type="title"/>
          </p:nvPr>
        </p:nvSpPr>
        <p:spPr>
          <a:xfrm>
            <a:off x="1043631" y="809898"/>
            <a:ext cx="9942716" cy="1554480"/>
          </a:xfrm>
        </p:spPr>
        <p:txBody>
          <a:bodyPr anchor="ctr">
            <a:normAutofit/>
          </a:bodyPr>
          <a:lstStyle/>
          <a:p>
            <a:r>
              <a:rPr lang="en-US" sz="4800">
                <a:latin typeface="Times New Roman" panose="02020603050405020304" pitchFamily="18" charset="0"/>
                <a:cs typeface="Times New Roman" panose="02020603050405020304" pitchFamily="18" charset="0"/>
              </a:rPr>
              <a:t>References</a:t>
            </a:r>
            <a:endParaRPr lang="en-MY" sz="480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E8F82C93-3ECD-31F4-33A1-89C86D3C92D7}"/>
              </a:ext>
            </a:extLst>
          </p:cNvPr>
          <p:cNvSpPr>
            <a:spLocks noGrp="1"/>
          </p:cNvSpPr>
          <p:nvPr>
            <p:ph idx="1"/>
          </p:nvPr>
        </p:nvSpPr>
        <p:spPr>
          <a:xfrm>
            <a:off x="1045028" y="3017522"/>
            <a:ext cx="9941319" cy="3124658"/>
          </a:xfrm>
        </p:spPr>
        <p:txBody>
          <a:bodyPr anchor="ctr">
            <a:normAutofit/>
          </a:bodyPr>
          <a:lstStyle/>
          <a:p>
            <a:pPr fontAlgn="t">
              <a:spcBef>
                <a:spcPts val="0"/>
              </a:spcBef>
              <a:spcAft>
                <a:spcPts val="600"/>
              </a:spcAft>
              <a:buFont typeface="Courier New" panose="02070309020205020404" pitchFamily="49" charset="0"/>
              <a:buChar char="o"/>
            </a:pPr>
            <a:r>
              <a:rPr lang="en-MY" sz="1500" b="1" i="0" u="none" strike="noStrike" kern="100">
                <a:effectLst/>
                <a:latin typeface="Times New Roman" panose="02020603050405020304" pitchFamily="18" charset="0"/>
                <a:cs typeface="Times New Roman" panose="02020603050405020304" pitchFamily="18" charset="0"/>
              </a:rPr>
              <a:t> Zhen Liu, Shumian Chen, Bolin Liu, Zhenhui Zheng, Zhuo Zhong, Zhengang Yang, Hongxing Peng, "Visual detection of green mangoes by an unmanned aerial vehicle in orchards based on a deep learning method," Biosystems Engineering, vol. 194, no. 1537-5110, pp. 261-272, 2020. </a:t>
            </a:r>
          </a:p>
          <a:p>
            <a:pPr fontAlgn="t">
              <a:spcBef>
                <a:spcPts val="0"/>
              </a:spcBef>
              <a:spcAft>
                <a:spcPts val="600"/>
              </a:spcAft>
              <a:buFont typeface="Courier New" panose="02070309020205020404" pitchFamily="49" charset="0"/>
              <a:buChar char="o"/>
            </a:pPr>
            <a:r>
              <a:rPr lang="en-MY" sz="1500" b="1" i="0" u="none" strike="noStrike" kern="100">
                <a:effectLst/>
                <a:latin typeface="Times New Roman" panose="02020603050405020304" pitchFamily="18" charset="0"/>
                <a:cs typeface="Times New Roman" panose="02020603050405020304" pitchFamily="18" charset="0"/>
              </a:rPr>
              <a:t>A. R. a. R. Machavaram, "Detection and Localisation of Farm Mangoes using YOLOv5 Deep Learning Technique," pp. 1-5, 2022. </a:t>
            </a:r>
            <a:endParaRPr lang="en-MY" sz="1500" b="0" i="0" u="none" strike="noStrike">
              <a:effectLst/>
              <a:latin typeface="Times New Roman" panose="02020603050405020304" pitchFamily="18" charset="0"/>
              <a:cs typeface="Times New Roman" panose="02020603050405020304" pitchFamily="18" charset="0"/>
            </a:endParaRPr>
          </a:p>
          <a:p>
            <a:pPr fontAlgn="t">
              <a:spcBef>
                <a:spcPts val="0"/>
              </a:spcBef>
              <a:spcAft>
                <a:spcPts val="600"/>
              </a:spcAft>
              <a:buFont typeface="Courier New" panose="02070309020205020404" pitchFamily="49" charset="0"/>
              <a:buChar char="o"/>
            </a:pPr>
            <a:r>
              <a:rPr lang="en-MY" sz="1500" b="1" i="0" u="none" strike="noStrike" kern="100">
                <a:effectLst/>
                <a:latin typeface="Times New Roman" panose="02020603050405020304" pitchFamily="18" charset="0"/>
                <a:cs typeface="Times New Roman" panose="02020603050405020304" pitchFamily="18" charset="0"/>
              </a:rPr>
              <a:t>K. J. a. M. A. S. C, "Real Time Riped Fruit Detection using Faster R-CNN Deep Neural Network Models," IEEE International Conference on Smart Technologies and Systems for Next Generation Computing (ICSTSN), pp. 1-4, 2022. </a:t>
            </a:r>
            <a:endParaRPr lang="en-MY" sz="1500" b="0" i="0" u="none" strike="noStrike">
              <a:effectLst/>
              <a:latin typeface="Times New Roman" panose="02020603050405020304" pitchFamily="18" charset="0"/>
              <a:cs typeface="Times New Roman" panose="02020603050405020304" pitchFamily="18" charset="0"/>
            </a:endParaRPr>
          </a:p>
          <a:p>
            <a:pPr fontAlgn="t">
              <a:spcBef>
                <a:spcPts val="0"/>
              </a:spcBef>
              <a:spcAft>
                <a:spcPts val="600"/>
              </a:spcAft>
              <a:buFont typeface="Courier New" panose="02070309020205020404" pitchFamily="49" charset="0"/>
              <a:buChar char="o"/>
            </a:pPr>
            <a:r>
              <a:rPr lang="en-MY" sz="1500" b="1" i="0" u="none" strike="noStrike" kern="100">
                <a:effectLst/>
                <a:latin typeface="Times New Roman" panose="02020603050405020304" pitchFamily="18" charset="0"/>
                <a:cs typeface="Times New Roman" panose="02020603050405020304" pitchFamily="18" charset="0"/>
              </a:rPr>
              <a:t>R. Nithya, B. Santhi, R. Manikandan, M. Rahimi and A. Gandomi, "Computer Vision System for Mango Fruit Defect Detection Using Deep Convolutional Neural Network," Foods, vol. 11, 2022. </a:t>
            </a:r>
            <a:endParaRPr lang="en-MY" sz="1500" b="0" i="0" u="none" strike="noStrike">
              <a:effectLst/>
              <a:latin typeface="Times New Roman" panose="02020603050405020304" pitchFamily="18" charset="0"/>
              <a:cs typeface="Times New Roman" panose="02020603050405020304" pitchFamily="18" charset="0"/>
            </a:endParaRPr>
          </a:p>
          <a:p>
            <a:pPr fontAlgn="t">
              <a:spcBef>
                <a:spcPts val="0"/>
              </a:spcBef>
              <a:spcAft>
                <a:spcPts val="600"/>
              </a:spcAft>
              <a:buFont typeface="Courier New" panose="02070309020205020404" pitchFamily="49" charset="0"/>
              <a:buChar char="o"/>
            </a:pPr>
            <a:r>
              <a:rPr lang="en-MY" sz="1500" b="1" i="0" u="none" strike="noStrike" kern="100">
                <a:effectLst/>
                <a:latin typeface="Times New Roman" panose="02020603050405020304" pitchFamily="18" charset="0"/>
                <a:cs typeface="Times New Roman" panose="02020603050405020304" pitchFamily="18" charset="0"/>
              </a:rPr>
              <a:t>"The University of Sydney's ACFR Multi-fruit Dataset," [Online]. Available: https://data.acfr.usyd.edu.au/ag/treecrops/2016-multifruit/.</a:t>
            </a:r>
            <a:endParaRPr lang="en-MY" sz="1500">
              <a:latin typeface="Times New Roman" panose="02020603050405020304" pitchFamily="18" charset="0"/>
              <a:cs typeface="Times New Roman" panose="02020603050405020304" pitchFamily="18" charset="0"/>
            </a:endParaRPr>
          </a:p>
        </p:txBody>
      </p:sp>
      <p:cxnSp>
        <p:nvCxnSpPr>
          <p:cNvPr id="27" name="Straight Connector 2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DCDDF159-40F4-84DA-4C6D-C980E86D2079}"/>
              </a:ext>
            </a:extLst>
          </p:cNvPr>
          <p:cNvSpPr>
            <a:spLocks noGrp="1"/>
          </p:cNvSpPr>
          <p:nvPr>
            <p:ph type="sldNum" sz="quarter" idx="12"/>
          </p:nvPr>
        </p:nvSpPr>
        <p:spPr>
          <a:xfrm>
            <a:off x="8610600" y="6492240"/>
            <a:ext cx="2743200" cy="365125"/>
          </a:xfrm>
        </p:spPr>
        <p:txBody>
          <a:bodyPr>
            <a:normAutofit/>
          </a:bodyPr>
          <a:lstStyle/>
          <a:p>
            <a:pPr>
              <a:spcAft>
                <a:spcPts val="600"/>
              </a:spcAft>
            </a:pPr>
            <a:fld id="{530E90B9-65A9-4789-8755-F730175A3AEB}" type="slidenum">
              <a:rPr lang="en-MY" smtClean="0"/>
              <a:pPr>
                <a:spcAft>
                  <a:spcPts val="600"/>
                </a:spcAft>
              </a:pPr>
              <a:t>42</a:t>
            </a:fld>
            <a:endParaRPr lang="en-MY"/>
          </a:p>
        </p:txBody>
      </p:sp>
    </p:spTree>
    <p:extLst>
      <p:ext uri="{BB962C8B-B14F-4D97-AF65-F5344CB8AC3E}">
        <p14:creationId xmlns:p14="http://schemas.microsoft.com/office/powerpoint/2010/main" val="122552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27D44-BDF4-40B4-F096-3B2D1BC5C175}"/>
              </a:ext>
            </a:extLst>
          </p:cNvPr>
          <p:cNvSpPr>
            <a:spLocks noGrp="1"/>
          </p:cNvSpPr>
          <p:nvPr>
            <p:ph type="title"/>
          </p:nvPr>
        </p:nvSpPr>
        <p:spPr>
          <a:xfrm>
            <a:off x="481013" y="3752849"/>
            <a:ext cx="3578521" cy="2452687"/>
          </a:xfrm>
        </p:spPr>
        <p:txBody>
          <a:bodyPr anchor="ctr">
            <a:normAutofit fontScale="90000"/>
          </a:bodyPr>
          <a:lstStyle/>
          <a:p>
            <a:pPr>
              <a:lnSpc>
                <a:spcPct val="150000"/>
              </a:lnSpc>
            </a:pPr>
            <a:r>
              <a:rPr lang="en-US" sz="3300" dirty="0">
                <a:latin typeface="Times New Roman" panose="02020603050405020304" pitchFamily="18" charset="0"/>
                <a:cs typeface="Times New Roman" panose="02020603050405020304" pitchFamily="18" charset="0"/>
              </a:rPr>
              <a:t>“Deep Fruit Detection in Orchards” Literature Review</a:t>
            </a:r>
          </a:p>
        </p:txBody>
      </p:sp>
      <p:pic>
        <p:nvPicPr>
          <p:cNvPr id="32" name="Picture 31" descr="A tree and grass field&#10;&#10;Description automatically generated with medium confidence">
            <a:extLst>
              <a:ext uri="{FF2B5EF4-FFF2-40B4-BE49-F238E27FC236}">
                <a16:creationId xmlns:a16="http://schemas.microsoft.com/office/drawing/2014/main" id="{149C12C9-667D-31B7-05C8-685FE485E953}"/>
              </a:ext>
            </a:extLst>
          </p:cNvPr>
          <p:cNvPicPr>
            <a:picLocks noChangeAspect="1"/>
          </p:cNvPicPr>
          <p:nvPr/>
        </p:nvPicPr>
        <p:blipFill rotWithShape="1">
          <a:blip r:embed="rId3">
            <a:extLst>
              <a:ext uri="{28A0092B-C50C-407E-A947-70E740481C1C}">
                <a14:useLocalDpi xmlns:a14="http://schemas.microsoft.com/office/drawing/2010/main" val="0"/>
              </a:ext>
            </a:extLst>
          </a:blip>
          <a:srcRect t="1025"/>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F5CF26F5-BA36-4330-45B5-99FA72A0A225}"/>
              </a:ext>
            </a:extLst>
          </p:cNvPr>
          <p:cNvSpPr>
            <a:spLocks noGrp="1"/>
          </p:cNvSpPr>
          <p:nvPr>
            <p:ph idx="1"/>
          </p:nvPr>
        </p:nvSpPr>
        <p:spPr>
          <a:xfrm>
            <a:off x="4223982" y="3752850"/>
            <a:ext cx="7485413" cy="2452687"/>
          </a:xfrm>
        </p:spPr>
        <p:txBody>
          <a:bodyPr anchor="ctr">
            <a:normAutofit/>
          </a:bodyPr>
          <a:lstStyle/>
          <a:p>
            <a:pPr algn="just">
              <a:lnSpc>
                <a:spcPct val="150000"/>
              </a:lnSpc>
              <a:spcBef>
                <a:spcPts val="0"/>
              </a:spcBef>
            </a:pPr>
            <a:r>
              <a:rPr lang="en-US" sz="1400" b="1" dirty="0">
                <a:latin typeface="Times New Roman" panose="02020603050405020304" pitchFamily="18" charset="0"/>
                <a:cs typeface="Times New Roman" panose="02020603050405020304" pitchFamily="18" charset="0"/>
              </a:rPr>
              <a:t>Objective: </a:t>
            </a:r>
            <a:r>
              <a:rPr lang="en-US" sz="1400" dirty="0">
                <a:latin typeface="Times New Roman" panose="02020603050405020304" pitchFamily="18" charset="0"/>
                <a:cs typeface="Times New Roman" panose="02020603050405020304" pitchFamily="18" charset="0"/>
              </a:rPr>
              <a:t>Developing an advanced fruit detection system for yield mapping and robotic harvesting.</a:t>
            </a:r>
          </a:p>
          <a:p>
            <a:pPr algn="just">
              <a:lnSpc>
                <a:spcPct val="150000"/>
              </a:lnSpc>
              <a:spcBef>
                <a:spcPts val="0"/>
              </a:spcBef>
            </a:pPr>
            <a:r>
              <a:rPr lang="en-US" sz="1400" b="1" dirty="0">
                <a:latin typeface="Times New Roman" panose="02020603050405020304" pitchFamily="18" charset="0"/>
                <a:cs typeface="Times New Roman" panose="02020603050405020304" pitchFamily="18" charset="0"/>
              </a:rPr>
              <a:t>Methodology:</a:t>
            </a:r>
            <a:r>
              <a:rPr lang="en-US" sz="1400" dirty="0">
                <a:latin typeface="Times New Roman" panose="02020603050405020304" pitchFamily="18" charset="0"/>
                <a:cs typeface="Times New Roman" panose="02020603050405020304" pitchFamily="18" charset="0"/>
              </a:rPr>
              <a:t> Used Faster R-CNN with ZF and VGG16 architectures for detecting fruits like mangoes and apples.</a:t>
            </a:r>
          </a:p>
          <a:p>
            <a:pPr lvl="1" algn="just">
              <a:lnSpc>
                <a:spcPct val="150000"/>
              </a:lnSpc>
              <a:spcBef>
                <a:spcPts val="0"/>
              </a:spcBef>
            </a:pPr>
            <a:r>
              <a:rPr lang="en-US" sz="1400" b="1" dirty="0">
                <a:latin typeface="Times New Roman" panose="02020603050405020304" pitchFamily="18" charset="0"/>
                <a:cs typeface="Times New Roman" panose="02020603050405020304" pitchFamily="18" charset="0"/>
              </a:rPr>
              <a:t>Data Augmentation: </a:t>
            </a:r>
            <a:r>
              <a:rPr lang="en-US" sz="1400" dirty="0">
                <a:latin typeface="Times New Roman" panose="02020603050405020304" pitchFamily="18" charset="0"/>
                <a:cs typeface="Times New Roman" panose="02020603050405020304" pitchFamily="18" charset="0"/>
              </a:rPr>
              <a:t>Reduced the need for large training datasets.</a:t>
            </a:r>
          </a:p>
          <a:p>
            <a:pPr lvl="1" algn="just">
              <a:lnSpc>
                <a:spcPct val="150000"/>
              </a:lnSpc>
              <a:spcBef>
                <a:spcPts val="0"/>
              </a:spcBef>
            </a:pPr>
            <a:r>
              <a:rPr lang="en-US" sz="1400" b="1" dirty="0">
                <a:latin typeface="Times New Roman" panose="02020603050405020304" pitchFamily="18" charset="0"/>
                <a:cs typeface="Times New Roman" panose="02020603050405020304" pitchFamily="18" charset="0"/>
              </a:rPr>
              <a:t>Transfer Learning:</a:t>
            </a:r>
            <a:r>
              <a:rPr lang="en-US" sz="1400" dirty="0">
                <a:latin typeface="Times New Roman" panose="02020603050405020304" pitchFamily="18" charset="0"/>
                <a:cs typeface="Times New Roman" panose="02020603050405020304" pitchFamily="18" charset="0"/>
              </a:rPr>
              <a:t> Minimal gains observed when transferring knowledge across orchards.</a:t>
            </a:r>
          </a:p>
        </p:txBody>
      </p:sp>
      <p:sp>
        <p:nvSpPr>
          <p:cNvPr id="5" name="Slide Number Placeholder 4">
            <a:extLst>
              <a:ext uri="{FF2B5EF4-FFF2-40B4-BE49-F238E27FC236}">
                <a16:creationId xmlns:a16="http://schemas.microsoft.com/office/drawing/2014/main" id="{2E44DCA3-8AC9-9232-75C0-155834730871}"/>
              </a:ext>
            </a:extLst>
          </p:cNvPr>
          <p:cNvSpPr>
            <a:spLocks noGrp="1"/>
          </p:cNvSpPr>
          <p:nvPr>
            <p:ph type="sldNum" sz="quarter" idx="12"/>
          </p:nvPr>
        </p:nvSpPr>
        <p:spPr/>
        <p:txBody>
          <a:bodyPr/>
          <a:lstStyle/>
          <a:p>
            <a:fld id="{530E90B9-65A9-4789-8755-F730175A3AEB}" type="slidenum">
              <a:rPr lang="en-MY" smtClean="0"/>
              <a:t>5</a:t>
            </a:fld>
            <a:endParaRPr lang="en-MY"/>
          </a:p>
        </p:txBody>
      </p:sp>
    </p:spTree>
    <p:extLst>
      <p:ext uri="{BB962C8B-B14F-4D97-AF65-F5344CB8AC3E}">
        <p14:creationId xmlns:p14="http://schemas.microsoft.com/office/powerpoint/2010/main" val="18968580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05" name="Rectangle 720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7C40938-45E1-24C0-4CBF-E52BDAD2A2C1}"/>
              </a:ext>
            </a:extLst>
          </p:cNvPr>
          <p:cNvSpPr txBox="1"/>
          <p:nvPr/>
        </p:nvSpPr>
        <p:spPr>
          <a:xfrm>
            <a:off x="6892119" y="891540"/>
            <a:ext cx="4589493" cy="157830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400">
                <a:latin typeface="+mj-lt"/>
                <a:ea typeface="+mj-ea"/>
                <a:cs typeface="+mj-cs"/>
              </a:rPr>
              <a:t>“Deep Fruit Detection in Orchards” Literature Review</a:t>
            </a:r>
          </a:p>
        </p:txBody>
      </p:sp>
      <p:pic>
        <p:nvPicPr>
          <p:cNvPr id="7170" name="Picture 2" descr="US Department of Agriculture (USDA) Agricultural Research Service (ARS) on  LinkedIn: #foodheroes">
            <a:extLst>
              <a:ext uri="{FF2B5EF4-FFF2-40B4-BE49-F238E27FC236}">
                <a16:creationId xmlns:a16="http://schemas.microsoft.com/office/drawing/2014/main" id="{260BB9CF-4C3C-0B82-4E40-99B0A6D78C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962"/>
          <a:stretch/>
        </p:blipFill>
        <p:spPr bwMode="auto">
          <a:xfrm>
            <a:off x="1" y="10"/>
            <a:ext cx="6832674" cy="6857990"/>
          </a:xfrm>
          <a:custGeom>
            <a:avLst/>
            <a:gdLst/>
            <a:ahLst/>
            <a:cxnLst/>
            <a:rect l="l" t="t" r="r" b="b"/>
            <a:pathLst>
              <a:path w="6832674" h="6858000">
                <a:moveTo>
                  <a:pt x="0" y="0"/>
                </a:moveTo>
                <a:lnTo>
                  <a:pt x="6832674" y="0"/>
                </a:lnTo>
                <a:lnTo>
                  <a:pt x="6749707" y="183520"/>
                </a:lnTo>
                <a:cubicBezTo>
                  <a:pt x="6327787" y="1181050"/>
                  <a:pt x="6094475" y="2277779"/>
                  <a:pt x="6094475" y="3429000"/>
                </a:cubicBezTo>
                <a:cubicBezTo>
                  <a:pt x="6094475" y="4580222"/>
                  <a:pt x="6327787" y="5676950"/>
                  <a:pt x="6749707" y="6674481"/>
                </a:cubicBezTo>
                <a:lnTo>
                  <a:pt x="683267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B9F971F-1A43-91E5-3E41-3E07557BD1BA}"/>
              </a:ext>
            </a:extLst>
          </p:cNvPr>
          <p:cNvSpPr txBox="1"/>
          <p:nvPr/>
        </p:nvSpPr>
        <p:spPr>
          <a:xfrm>
            <a:off x="6892119" y="2630161"/>
            <a:ext cx="4589491" cy="3332489"/>
          </a:xfrm>
          <a:prstGeom prst="rect">
            <a:avLst/>
          </a:prstGeom>
        </p:spPr>
        <p:txBody>
          <a:bodyPr vert="horz" lIns="91440" tIns="45720" rIns="91440" bIns="45720" rtlCol="0">
            <a:normAutofit/>
          </a:bodyPr>
          <a:lstStyle/>
          <a:p>
            <a:pPr indent="-228600">
              <a:lnSpc>
                <a:spcPct val="90000"/>
              </a:lnSpc>
              <a:spcBef>
                <a:spcPts val="0"/>
              </a:spcBef>
              <a:spcAft>
                <a:spcPts val="600"/>
              </a:spcAft>
              <a:buFont typeface="Arial" panose="020B0604020202020204" pitchFamily="34" charset="0"/>
              <a:buChar char="•"/>
            </a:pPr>
            <a:r>
              <a:rPr lang="en-US" sz="2000" b="1"/>
              <a:t>Results:</a:t>
            </a:r>
            <a:r>
              <a:rPr lang="en-US" sz="2000"/>
              <a:t> High F1-scores over 0.9 for apples and mangoes, indicating accurate detection.</a:t>
            </a:r>
          </a:p>
          <a:p>
            <a:pPr indent="-228600">
              <a:lnSpc>
                <a:spcPct val="90000"/>
              </a:lnSpc>
              <a:spcBef>
                <a:spcPts val="0"/>
              </a:spcBef>
              <a:spcAft>
                <a:spcPts val="600"/>
              </a:spcAft>
              <a:buFont typeface="Arial" panose="020B0604020202020204" pitchFamily="34" charset="0"/>
              <a:buChar char="•"/>
            </a:pPr>
            <a:r>
              <a:rPr lang="en-US" sz="2000" b="1"/>
              <a:t>Limitation:</a:t>
            </a:r>
            <a:r>
              <a:rPr lang="en-US" sz="2000"/>
              <a:t> Ground-based vehicle used for image capture limits coverage.</a:t>
            </a:r>
          </a:p>
          <a:p>
            <a:pPr indent="-228600">
              <a:lnSpc>
                <a:spcPct val="90000"/>
              </a:lnSpc>
              <a:spcBef>
                <a:spcPts val="0"/>
              </a:spcBef>
              <a:spcAft>
                <a:spcPts val="600"/>
              </a:spcAft>
              <a:buFont typeface="Arial" panose="020B0604020202020204" pitchFamily="34" charset="0"/>
              <a:buChar char="•"/>
            </a:pPr>
            <a:r>
              <a:rPr lang="en-US" sz="2000" b="1"/>
              <a:t>Potential Solution: </a:t>
            </a:r>
            <a:r>
              <a:rPr lang="en-US" sz="2000"/>
              <a:t>Using drones for better orchard imaging and detection accuracy.</a:t>
            </a:r>
          </a:p>
          <a:p>
            <a:pPr indent="-228600">
              <a:lnSpc>
                <a:spcPct val="90000"/>
              </a:lnSpc>
              <a:spcAft>
                <a:spcPts val="600"/>
              </a:spcAft>
              <a:buFont typeface="Arial" panose="020B0604020202020204" pitchFamily="34" charset="0"/>
              <a:buChar char="•"/>
            </a:pPr>
            <a:endParaRPr lang="en-US" sz="2000"/>
          </a:p>
        </p:txBody>
      </p:sp>
      <p:sp>
        <p:nvSpPr>
          <p:cNvPr id="4" name="Slide Number Placeholder 3">
            <a:extLst>
              <a:ext uri="{FF2B5EF4-FFF2-40B4-BE49-F238E27FC236}">
                <a16:creationId xmlns:a16="http://schemas.microsoft.com/office/drawing/2014/main" id="{0DF27F3F-4F8F-C9B2-0952-9ACF0C2CACB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30E90B9-65A9-4789-8755-F730175A3AEB}" type="slidenum">
              <a:rPr lang="en-US" smtClean="0">
                <a:solidFill>
                  <a:prstClr val="black">
                    <a:tint val="75000"/>
                  </a:prstClr>
                </a:solidFill>
                <a:latin typeface="Calibri" panose="020F0502020204030204"/>
              </a:rPr>
              <a:pPr>
                <a:spcAft>
                  <a:spcPts val="600"/>
                </a:spcAft>
                <a:defRPr/>
              </a:pPr>
              <a:t>6</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34160663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5E9049-58FE-7C99-DD0D-A9E97451DF13}"/>
              </a:ext>
            </a:extLst>
          </p:cNvPr>
          <p:cNvSpPr>
            <a:spLocks noGrp="1"/>
          </p:cNvSpPr>
          <p:nvPr>
            <p:ph type="title"/>
          </p:nvPr>
        </p:nvSpPr>
        <p:spPr>
          <a:xfrm>
            <a:off x="6513788" y="365125"/>
            <a:ext cx="4840010" cy="1807305"/>
          </a:xfrm>
        </p:spPr>
        <p:txBody>
          <a:bodyPr>
            <a:normAutofit/>
          </a:bodyPr>
          <a:lstStyle/>
          <a:p>
            <a:r>
              <a:rPr lang="en-US" sz="2400">
                <a:latin typeface="Times New Roman" panose="02020603050405020304" pitchFamily="18" charset="0"/>
                <a:cs typeface="Times New Roman" panose="02020603050405020304" pitchFamily="18" charset="0"/>
              </a:rPr>
              <a:t>“Visual detection of green mangoes by an unmanned aerial vehicle in orchards based on a deep learning method” Literature Review.</a:t>
            </a:r>
            <a:endParaRPr lang="en-MY" sz="2400">
              <a:latin typeface="Times New Roman" panose="02020603050405020304" pitchFamily="18" charset="0"/>
              <a:cs typeface="Times New Roman" panose="02020603050405020304" pitchFamily="18" charset="0"/>
            </a:endParaRPr>
          </a:p>
        </p:txBody>
      </p:sp>
      <p:pic>
        <p:nvPicPr>
          <p:cNvPr id="5" name="Picture 4" descr="Drone flying over a field">
            <a:extLst>
              <a:ext uri="{FF2B5EF4-FFF2-40B4-BE49-F238E27FC236}">
                <a16:creationId xmlns:a16="http://schemas.microsoft.com/office/drawing/2014/main" id="{97B868A1-5F47-782B-EF52-4BC4F74ABA8C}"/>
              </a:ext>
            </a:extLst>
          </p:cNvPr>
          <p:cNvPicPr>
            <a:picLocks noChangeAspect="1"/>
          </p:cNvPicPr>
          <p:nvPr/>
        </p:nvPicPr>
        <p:blipFill rotWithShape="1">
          <a:blip r:embed="rId3"/>
          <a:srcRect l="27789" r="12677"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52484E37-2B49-4DD0-4897-17B57A54B781}"/>
              </a:ext>
            </a:extLst>
          </p:cNvPr>
          <p:cNvSpPr>
            <a:spLocks noGrp="1"/>
          </p:cNvSpPr>
          <p:nvPr>
            <p:ph idx="1"/>
          </p:nvPr>
        </p:nvSpPr>
        <p:spPr>
          <a:xfrm>
            <a:off x="6513788" y="2333297"/>
            <a:ext cx="4840010" cy="3843666"/>
          </a:xfrm>
        </p:spPr>
        <p:txBody>
          <a:bodyPr>
            <a:normAutofit/>
          </a:bodyPr>
          <a:lstStyle/>
          <a:p>
            <a:pPr>
              <a:spcBef>
                <a:spcPts val="0"/>
              </a:spcBef>
              <a:spcAft>
                <a:spcPts val="600"/>
              </a:spcAft>
            </a:pPr>
            <a:r>
              <a:rPr lang="en-US" sz="1600" b="1">
                <a:latin typeface="Times New Roman" panose="02020603050405020304" pitchFamily="18" charset="0"/>
                <a:cs typeface="Times New Roman" panose="02020603050405020304" pitchFamily="18" charset="0"/>
              </a:rPr>
              <a:t>Objective: </a:t>
            </a:r>
            <a:r>
              <a:rPr lang="en-US" sz="1600">
                <a:latin typeface="Times New Roman" panose="02020603050405020304" pitchFamily="18" charset="0"/>
                <a:cs typeface="Times New Roman" panose="02020603050405020304" pitchFamily="18" charset="0"/>
              </a:rPr>
              <a:t>Develop a method for detecting green mangoes in orchards using UAVs.</a:t>
            </a:r>
          </a:p>
          <a:p>
            <a:pPr>
              <a:spcBef>
                <a:spcPts val="0"/>
              </a:spcBef>
              <a:spcAft>
                <a:spcPts val="600"/>
              </a:spcAft>
            </a:pPr>
            <a:r>
              <a:rPr lang="en-US" sz="1600" b="1">
                <a:latin typeface="Times New Roman" panose="02020603050405020304" pitchFamily="18" charset="0"/>
                <a:cs typeface="Times New Roman" panose="02020603050405020304" pitchFamily="18" charset="0"/>
              </a:rPr>
              <a:t>Methodology:</a:t>
            </a:r>
            <a:r>
              <a:rPr lang="en-US" sz="1600">
                <a:latin typeface="Times New Roman" panose="02020603050405020304" pitchFamily="18" charset="0"/>
                <a:cs typeface="Times New Roman" panose="02020603050405020304" pitchFamily="18" charset="0"/>
              </a:rPr>
              <a:t> Employed YOLOv2 model for rapid detection capabilities, with UAV-captured mango images that were manually annotated for training and testing. Fine-tuned YOLOv2 parameters.</a:t>
            </a:r>
          </a:p>
          <a:p>
            <a:pPr>
              <a:spcBef>
                <a:spcPts val="0"/>
              </a:spcBef>
              <a:spcAft>
                <a:spcPts val="600"/>
              </a:spcAft>
            </a:pPr>
            <a:r>
              <a:rPr lang="en-US" sz="1600" b="1">
                <a:latin typeface="Times New Roman" panose="02020603050405020304" pitchFamily="18" charset="0"/>
                <a:cs typeface="Times New Roman" panose="02020603050405020304" pitchFamily="18" charset="0"/>
              </a:rPr>
              <a:t>Results:</a:t>
            </a:r>
            <a:r>
              <a:rPr lang="en-US" sz="1600">
                <a:latin typeface="Times New Roman" panose="02020603050405020304" pitchFamily="18" charset="0"/>
                <a:cs typeface="Times New Roman" panose="02020603050405020304" pitchFamily="18" charset="0"/>
              </a:rPr>
              <a:t> Achieved 86.4% mAP on training set; precision of 96.1% and recall of 89.0% in real-world conditions.</a:t>
            </a:r>
          </a:p>
          <a:p>
            <a:pPr lvl="0">
              <a:spcBef>
                <a:spcPts val="0"/>
              </a:spcBef>
              <a:spcAft>
                <a:spcPts val="600"/>
              </a:spcAft>
            </a:pPr>
            <a:r>
              <a:rPr lang="en-US" sz="1600" b="1">
                <a:latin typeface="Times New Roman" panose="02020603050405020304" pitchFamily="18" charset="0"/>
                <a:cs typeface="Times New Roman" panose="02020603050405020304" pitchFamily="18" charset="0"/>
              </a:rPr>
              <a:t>Limitation:</a:t>
            </a:r>
            <a:r>
              <a:rPr lang="en-US" sz="1600">
                <a:latin typeface="Times New Roman" panose="02020603050405020304" pitchFamily="18" charset="0"/>
                <a:cs typeface="Times New Roman" panose="02020603050405020304" pitchFamily="18" charset="0"/>
              </a:rPr>
              <a:t> Reliance on the earlier YOLOv2 model.</a:t>
            </a:r>
          </a:p>
          <a:p>
            <a:pPr lvl="0">
              <a:spcBef>
                <a:spcPts val="0"/>
              </a:spcBef>
              <a:spcAft>
                <a:spcPts val="600"/>
              </a:spcAft>
            </a:pPr>
            <a:r>
              <a:rPr lang="en-US" sz="1600" b="1">
                <a:latin typeface="Times New Roman" panose="02020603050405020304" pitchFamily="18" charset="0"/>
                <a:cs typeface="Times New Roman" panose="02020603050405020304" pitchFamily="18" charset="0"/>
              </a:rPr>
              <a:t>Potential Solution: </a:t>
            </a:r>
            <a:r>
              <a:rPr lang="en-US" sz="1600">
                <a:latin typeface="Times New Roman" panose="02020603050405020304" pitchFamily="18" charset="0"/>
                <a:cs typeface="Times New Roman" panose="02020603050405020304" pitchFamily="18" charset="0"/>
              </a:rPr>
              <a:t>Potential use of advanced YOLO models for enhanced accuracy and robustness in fruit detection.</a:t>
            </a:r>
          </a:p>
        </p:txBody>
      </p:sp>
      <p:sp>
        <p:nvSpPr>
          <p:cNvPr id="6" name="Slide Number Placeholder 5">
            <a:extLst>
              <a:ext uri="{FF2B5EF4-FFF2-40B4-BE49-F238E27FC236}">
                <a16:creationId xmlns:a16="http://schemas.microsoft.com/office/drawing/2014/main" id="{9CC5631C-FBB5-4B6D-4C95-3C4145BDF8F9}"/>
              </a:ext>
            </a:extLst>
          </p:cNvPr>
          <p:cNvSpPr>
            <a:spLocks noGrp="1"/>
          </p:cNvSpPr>
          <p:nvPr>
            <p:ph type="sldNum" sz="quarter" idx="12"/>
          </p:nvPr>
        </p:nvSpPr>
        <p:spPr>
          <a:xfrm>
            <a:off x="8610600" y="6356350"/>
            <a:ext cx="2743200" cy="365125"/>
          </a:xfrm>
        </p:spPr>
        <p:txBody>
          <a:bodyPr>
            <a:normAutofit/>
          </a:bodyPr>
          <a:lstStyle/>
          <a:p>
            <a:pPr>
              <a:spcAft>
                <a:spcPts val="600"/>
              </a:spcAft>
            </a:pPr>
            <a:fld id="{530E90B9-65A9-4789-8755-F730175A3AEB}" type="slidenum">
              <a:rPr lang="en-MY" smtClean="0"/>
              <a:pPr>
                <a:spcAft>
                  <a:spcPts val="600"/>
                </a:spcAft>
              </a:pPr>
              <a:t>7</a:t>
            </a:fld>
            <a:endParaRPr lang="en-MY"/>
          </a:p>
        </p:txBody>
      </p:sp>
    </p:spTree>
    <p:extLst>
      <p:ext uri="{BB962C8B-B14F-4D97-AF65-F5344CB8AC3E}">
        <p14:creationId xmlns:p14="http://schemas.microsoft.com/office/powerpoint/2010/main" val="42663339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F3C803-FF81-B47F-C748-55CCED5CDBB3}"/>
              </a:ext>
            </a:extLst>
          </p:cNvPr>
          <p:cNvSpPr>
            <a:spLocks noGrp="1"/>
          </p:cNvSpPr>
          <p:nvPr>
            <p:ph type="title"/>
          </p:nvPr>
        </p:nvSpPr>
        <p:spPr>
          <a:xfrm>
            <a:off x="838201" y="365125"/>
            <a:ext cx="5251316" cy="1807305"/>
          </a:xfrm>
        </p:spPr>
        <p:txBody>
          <a:bodyPr>
            <a:normAutofit/>
          </a:bodyPr>
          <a:lstStyle/>
          <a:p>
            <a:r>
              <a:rPr lang="en-MY" sz="3100">
                <a:latin typeface="Times New Roman" panose="02020603050405020304" pitchFamily="18" charset="0"/>
                <a:cs typeface="Times New Roman" panose="02020603050405020304" pitchFamily="18" charset="0"/>
              </a:rPr>
              <a:t>“Detection and Localisation of Farm Mangoes using YOLOv5 Deep Learning Technique” Literature Review</a:t>
            </a:r>
          </a:p>
        </p:txBody>
      </p:sp>
      <p:sp>
        <p:nvSpPr>
          <p:cNvPr id="14" name="Content Placeholder 2">
            <a:extLst>
              <a:ext uri="{FF2B5EF4-FFF2-40B4-BE49-F238E27FC236}">
                <a16:creationId xmlns:a16="http://schemas.microsoft.com/office/drawing/2014/main" id="{5DFDA8D7-190F-6DB2-1A3C-298B3DC915F7}"/>
              </a:ext>
            </a:extLst>
          </p:cNvPr>
          <p:cNvSpPr>
            <a:spLocks noGrp="1"/>
          </p:cNvSpPr>
          <p:nvPr>
            <p:ph idx="1"/>
          </p:nvPr>
        </p:nvSpPr>
        <p:spPr>
          <a:xfrm>
            <a:off x="838200" y="2333297"/>
            <a:ext cx="4619621" cy="3843666"/>
          </a:xfrm>
        </p:spPr>
        <p:txBody>
          <a:bodyPr>
            <a:normAutofit/>
          </a:bodyPr>
          <a:lstStyle/>
          <a:p>
            <a:pPr>
              <a:spcBef>
                <a:spcPts val="0"/>
              </a:spcBef>
              <a:spcAft>
                <a:spcPts val="600"/>
              </a:spcAft>
            </a:pPr>
            <a:r>
              <a:rPr lang="en-US" sz="1700" b="1" kern="100">
                <a:effectLst/>
                <a:latin typeface="Times New Roman" panose="02020603050405020304" pitchFamily="18" charset="0"/>
                <a:ea typeface="Calibri" panose="020F0502020204030204" pitchFamily="34" charset="0"/>
                <a:cs typeface="Times New Roman" panose="02020603050405020304" pitchFamily="18" charset="0"/>
              </a:rPr>
              <a:t>Objective: </a:t>
            </a:r>
            <a:r>
              <a:rPr lang="en-US" sz="1700" kern="100">
                <a:effectLst/>
                <a:latin typeface="Times New Roman" panose="02020603050405020304" pitchFamily="18" charset="0"/>
                <a:ea typeface="Calibri" panose="020F0502020204030204" pitchFamily="34" charset="0"/>
                <a:cs typeface="Times New Roman" panose="02020603050405020304" pitchFamily="18" charset="0"/>
              </a:rPr>
              <a:t>Improve mango detection and localization on farms using YOLOv5.</a:t>
            </a:r>
          </a:p>
          <a:p>
            <a:pPr>
              <a:spcBef>
                <a:spcPts val="0"/>
              </a:spcBef>
              <a:spcAft>
                <a:spcPts val="600"/>
              </a:spcAft>
            </a:pPr>
            <a:r>
              <a:rPr lang="en-US" sz="1700" b="1" kern="100">
                <a:effectLst/>
                <a:latin typeface="Times New Roman" panose="02020603050405020304" pitchFamily="18" charset="0"/>
                <a:ea typeface="Calibri" panose="020F0502020204030204" pitchFamily="34" charset="0"/>
                <a:cs typeface="Times New Roman" panose="02020603050405020304" pitchFamily="18" charset="0"/>
              </a:rPr>
              <a:t>Methodology:</a:t>
            </a:r>
            <a:r>
              <a:rPr lang="en-US" sz="1700" kern="100">
                <a:effectLst/>
                <a:latin typeface="Times New Roman" panose="02020603050405020304" pitchFamily="18" charset="0"/>
                <a:ea typeface="Calibri" panose="020F0502020204030204" pitchFamily="34" charset="0"/>
                <a:cs typeface="Times New Roman" panose="02020603050405020304" pitchFamily="18" charset="0"/>
              </a:rPr>
              <a:t> Trained YOLOv5 on 150 mango farm images, using 20,000 training steps and a batch size of 64.</a:t>
            </a:r>
          </a:p>
          <a:p>
            <a:pPr>
              <a:spcBef>
                <a:spcPts val="0"/>
              </a:spcBef>
              <a:spcAft>
                <a:spcPts val="600"/>
              </a:spcAft>
            </a:pPr>
            <a:r>
              <a:rPr lang="en-US" sz="1700" b="1" kern="100">
                <a:effectLst/>
                <a:latin typeface="Times New Roman" panose="02020603050405020304" pitchFamily="18" charset="0"/>
                <a:ea typeface="Calibri" panose="020F0502020204030204" pitchFamily="34" charset="0"/>
                <a:cs typeface="Times New Roman" panose="02020603050405020304" pitchFamily="18" charset="0"/>
              </a:rPr>
              <a:t>Results:</a:t>
            </a:r>
            <a:r>
              <a:rPr lang="en-US" sz="1700" kern="100">
                <a:effectLst/>
                <a:latin typeface="Times New Roman" panose="02020603050405020304" pitchFamily="18" charset="0"/>
                <a:ea typeface="Calibri" panose="020F0502020204030204" pitchFamily="34" charset="0"/>
                <a:cs typeface="Times New Roman" panose="02020603050405020304" pitchFamily="18" charset="0"/>
              </a:rPr>
              <a:t> Achieved mAP of 0.434, F1 score of 0.57. 94.3% accuracy on test images, 80.76% in real-time video.</a:t>
            </a:r>
          </a:p>
          <a:p>
            <a:pPr lvl="0">
              <a:spcBef>
                <a:spcPts val="0"/>
              </a:spcBef>
              <a:spcAft>
                <a:spcPts val="600"/>
              </a:spcAft>
            </a:pPr>
            <a:r>
              <a:rPr lang="en-US" sz="1700" b="1">
                <a:latin typeface="Times New Roman" panose="02020603050405020304" pitchFamily="18" charset="0"/>
                <a:cs typeface="Times New Roman" panose="02020603050405020304" pitchFamily="18" charset="0"/>
              </a:rPr>
              <a:t>Limitation:</a:t>
            </a:r>
            <a:r>
              <a:rPr lang="en-US" sz="1700">
                <a:latin typeface="Times New Roman" panose="02020603050405020304" pitchFamily="18" charset="0"/>
                <a:cs typeface="Times New Roman" panose="02020603050405020304" pitchFamily="18" charset="0"/>
              </a:rPr>
              <a:t> </a:t>
            </a:r>
            <a:r>
              <a:rPr lang="en-US" sz="1700" b="0" i="0">
                <a:latin typeface="Times New Roman" panose="02020603050405020304" pitchFamily="18" charset="0"/>
                <a:cs typeface="Times New Roman" panose="02020603050405020304" pitchFamily="18" charset="0"/>
              </a:rPr>
              <a:t>YOLOv5 may underperform in varied farm conditions.</a:t>
            </a:r>
            <a:endParaRPr lang="en-US" sz="1700">
              <a:latin typeface="Times New Roman" panose="02020603050405020304" pitchFamily="18" charset="0"/>
              <a:cs typeface="Times New Roman" panose="02020603050405020304" pitchFamily="18" charset="0"/>
            </a:endParaRPr>
          </a:p>
          <a:p>
            <a:pPr lvl="0">
              <a:spcBef>
                <a:spcPts val="0"/>
              </a:spcBef>
              <a:spcAft>
                <a:spcPts val="600"/>
              </a:spcAft>
            </a:pPr>
            <a:r>
              <a:rPr lang="en-US" sz="1700" b="1">
                <a:latin typeface="Times New Roman" panose="02020603050405020304" pitchFamily="18" charset="0"/>
                <a:cs typeface="Times New Roman" panose="02020603050405020304" pitchFamily="18" charset="0"/>
              </a:rPr>
              <a:t>Potential Solution: </a:t>
            </a:r>
            <a:r>
              <a:rPr lang="en-US" sz="1700" b="0" i="0">
                <a:latin typeface="Times New Roman" panose="02020603050405020304" pitchFamily="18" charset="0"/>
                <a:cs typeface="Times New Roman" panose="02020603050405020304" pitchFamily="18" charset="0"/>
              </a:rPr>
              <a:t>Upgrade to advanced YOLO models for enhanced fruit detection or integrate additional sensors for higher accuracy.</a:t>
            </a:r>
            <a:endParaRPr lang="en-US" sz="1700">
              <a:latin typeface="Times New Roman" panose="02020603050405020304" pitchFamily="18" charset="0"/>
              <a:cs typeface="Times New Roman" panose="02020603050405020304" pitchFamily="18" charset="0"/>
            </a:endParaRPr>
          </a:p>
        </p:txBody>
      </p:sp>
      <p:pic>
        <p:nvPicPr>
          <p:cNvPr id="5" name="Picture 4" descr="Tractor in farmland">
            <a:extLst>
              <a:ext uri="{FF2B5EF4-FFF2-40B4-BE49-F238E27FC236}">
                <a16:creationId xmlns:a16="http://schemas.microsoft.com/office/drawing/2014/main" id="{C0371210-3D61-351E-F9F3-F9539DD7054B}"/>
              </a:ext>
            </a:extLst>
          </p:cNvPr>
          <p:cNvPicPr>
            <a:picLocks noChangeAspect="1"/>
          </p:cNvPicPr>
          <p:nvPr/>
        </p:nvPicPr>
        <p:blipFill rotWithShape="1">
          <a:blip r:embed="rId3"/>
          <a:srcRect l="30568" r="11613"/>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Slide Number Placeholder 3">
            <a:extLst>
              <a:ext uri="{FF2B5EF4-FFF2-40B4-BE49-F238E27FC236}">
                <a16:creationId xmlns:a16="http://schemas.microsoft.com/office/drawing/2014/main" id="{0F0176F2-1399-D545-5FB5-C5AE09C6DD5C}"/>
              </a:ext>
            </a:extLst>
          </p:cNvPr>
          <p:cNvSpPr>
            <a:spLocks noGrp="1"/>
          </p:cNvSpPr>
          <p:nvPr>
            <p:ph type="sldNum" sz="quarter" idx="12"/>
          </p:nvPr>
        </p:nvSpPr>
        <p:spPr>
          <a:xfrm>
            <a:off x="8610600" y="6356350"/>
            <a:ext cx="2743200" cy="365125"/>
          </a:xfrm>
        </p:spPr>
        <p:txBody>
          <a:bodyPr>
            <a:normAutofit/>
          </a:bodyPr>
          <a:lstStyle/>
          <a:p>
            <a:pPr>
              <a:spcAft>
                <a:spcPts val="600"/>
              </a:spcAft>
            </a:pPr>
            <a:fld id="{530E90B9-65A9-4789-8755-F730175A3AEB}" type="slidenum">
              <a:rPr lang="en-MY">
                <a:solidFill>
                  <a:srgbClr val="FFFFFF"/>
                </a:solidFill>
              </a:rPr>
              <a:pPr>
                <a:spcAft>
                  <a:spcPts val="600"/>
                </a:spcAft>
              </a:pPr>
              <a:t>8</a:t>
            </a:fld>
            <a:endParaRPr lang="en-MY">
              <a:solidFill>
                <a:srgbClr val="FFFFFF"/>
              </a:solidFill>
            </a:endParaRPr>
          </a:p>
        </p:txBody>
      </p:sp>
    </p:spTree>
    <p:extLst>
      <p:ext uri="{BB962C8B-B14F-4D97-AF65-F5344CB8AC3E}">
        <p14:creationId xmlns:p14="http://schemas.microsoft.com/office/powerpoint/2010/main" val="17926671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7" name="Rectangle 2066">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A73F24-C5CB-50C4-3CE5-9299A1990439}"/>
              </a:ext>
            </a:extLst>
          </p:cNvPr>
          <p:cNvSpPr>
            <a:spLocks noGrp="1"/>
          </p:cNvSpPr>
          <p:nvPr>
            <p:ph type="title"/>
          </p:nvPr>
        </p:nvSpPr>
        <p:spPr>
          <a:xfrm>
            <a:off x="6513788" y="365125"/>
            <a:ext cx="4840010" cy="1807305"/>
          </a:xfrm>
        </p:spPr>
        <p:txBody>
          <a:bodyPr>
            <a:normAutofit/>
          </a:bodyPr>
          <a:lstStyle/>
          <a:p>
            <a:r>
              <a:rPr lang="en-MY" sz="3100">
                <a:latin typeface="Times New Roman" panose="02020603050405020304" pitchFamily="18" charset="0"/>
                <a:cs typeface="Times New Roman" panose="02020603050405020304" pitchFamily="18" charset="0"/>
              </a:rPr>
              <a:t>“Real Time </a:t>
            </a:r>
            <a:r>
              <a:rPr lang="en-MY" sz="3100" err="1">
                <a:latin typeface="Times New Roman" panose="02020603050405020304" pitchFamily="18" charset="0"/>
                <a:cs typeface="Times New Roman" panose="02020603050405020304" pitchFamily="18" charset="0"/>
              </a:rPr>
              <a:t>Riped</a:t>
            </a:r>
            <a:r>
              <a:rPr lang="en-MY" sz="3100">
                <a:latin typeface="Times New Roman" panose="02020603050405020304" pitchFamily="18" charset="0"/>
                <a:cs typeface="Times New Roman" panose="02020603050405020304" pitchFamily="18" charset="0"/>
              </a:rPr>
              <a:t> Fruit Detection using Faster R-CNN Deep Neural Network Models” Literature Review</a:t>
            </a:r>
          </a:p>
        </p:txBody>
      </p:sp>
      <p:pic>
        <p:nvPicPr>
          <p:cNvPr id="2052" name="Picture 4" descr="How to make mango bloom flowers to produce off-season fruits">
            <a:extLst>
              <a:ext uri="{FF2B5EF4-FFF2-40B4-BE49-F238E27FC236}">
                <a16:creationId xmlns:a16="http://schemas.microsoft.com/office/drawing/2014/main" id="{F91BB192-2F15-94B5-3D12-5929AE32F9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567" r="11899" b="-1"/>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3EB8B5B-7F4F-8D4B-6B92-6B053A39C2D2}"/>
              </a:ext>
            </a:extLst>
          </p:cNvPr>
          <p:cNvSpPr>
            <a:spLocks noGrp="1"/>
          </p:cNvSpPr>
          <p:nvPr>
            <p:ph idx="1"/>
          </p:nvPr>
        </p:nvSpPr>
        <p:spPr>
          <a:xfrm>
            <a:off x="6513788" y="2333297"/>
            <a:ext cx="4840010" cy="3843666"/>
          </a:xfrm>
        </p:spPr>
        <p:txBody>
          <a:bodyPr>
            <a:normAutofit/>
          </a:bodyPr>
          <a:lstStyle/>
          <a:p>
            <a:pPr>
              <a:spcBef>
                <a:spcPts val="0"/>
              </a:spcBef>
              <a:spcAft>
                <a:spcPts val="600"/>
              </a:spcAft>
            </a:pPr>
            <a:r>
              <a:rPr lang="en-US" sz="1600" b="1">
                <a:latin typeface="Times New Roman" panose="02020603050405020304" pitchFamily="18" charset="0"/>
                <a:cs typeface="Times New Roman" panose="02020603050405020304" pitchFamily="18" charset="0"/>
              </a:rPr>
              <a:t>Objective:</a:t>
            </a:r>
            <a:r>
              <a:rPr lang="en-US" sz="1600">
                <a:latin typeface="Times New Roman" panose="02020603050405020304" pitchFamily="18" charset="0"/>
                <a:cs typeface="Times New Roman" panose="02020603050405020304" pitchFamily="18" charset="0"/>
              </a:rPr>
              <a:t> Improve real-time ripe fruit detection in agriculture using advanced deep learning.</a:t>
            </a:r>
          </a:p>
          <a:p>
            <a:pPr>
              <a:spcBef>
                <a:spcPts val="0"/>
              </a:spcBef>
              <a:spcAft>
                <a:spcPts val="600"/>
              </a:spcAft>
            </a:pPr>
            <a:r>
              <a:rPr lang="en-US" sz="1600" b="1">
                <a:latin typeface="Times New Roman" panose="02020603050405020304" pitchFamily="18" charset="0"/>
                <a:cs typeface="Times New Roman" panose="02020603050405020304" pitchFamily="18" charset="0"/>
              </a:rPr>
              <a:t>Methodology:</a:t>
            </a:r>
            <a:r>
              <a:rPr lang="en-US" sz="1600">
                <a:latin typeface="Times New Roman" panose="02020603050405020304" pitchFamily="18" charset="0"/>
                <a:cs typeface="Times New Roman" panose="02020603050405020304" pitchFamily="18" charset="0"/>
              </a:rPr>
              <a:t> Used Faster R-CNN with VGG16, ResNet50, and InceptionV2 architectures on Fruits-360 dataset, expanded via data augmentation.</a:t>
            </a:r>
          </a:p>
          <a:p>
            <a:pPr>
              <a:spcBef>
                <a:spcPts val="0"/>
              </a:spcBef>
              <a:spcAft>
                <a:spcPts val="600"/>
              </a:spcAft>
            </a:pPr>
            <a:r>
              <a:rPr lang="en-US" sz="1600" b="1">
                <a:latin typeface="Times New Roman" panose="02020603050405020304" pitchFamily="18" charset="0"/>
                <a:cs typeface="Times New Roman" panose="02020603050405020304" pitchFamily="18" charset="0"/>
              </a:rPr>
              <a:t>Results:</a:t>
            </a:r>
            <a:r>
              <a:rPr lang="en-US" sz="1600">
                <a:latin typeface="Times New Roman" panose="02020603050405020304" pitchFamily="18" charset="0"/>
                <a:cs typeface="Times New Roman" panose="02020603050405020304" pitchFamily="18" charset="0"/>
              </a:rPr>
              <a:t> Achieved a mean average precision (mAP) of 0.869. InceptionV2 architecture demonstrated the highest accuracy.</a:t>
            </a:r>
          </a:p>
          <a:p>
            <a:pPr lvl="0">
              <a:spcBef>
                <a:spcPts val="0"/>
              </a:spcBef>
              <a:spcAft>
                <a:spcPts val="600"/>
              </a:spcAft>
            </a:pPr>
            <a:r>
              <a:rPr lang="en-US" sz="1600" b="1">
                <a:latin typeface="Times New Roman" panose="02020603050405020304" pitchFamily="18" charset="0"/>
                <a:cs typeface="Times New Roman" panose="02020603050405020304" pitchFamily="18" charset="0"/>
              </a:rPr>
              <a:t>Limitation:</a:t>
            </a:r>
            <a:r>
              <a:rPr lang="en-US" sz="1600">
                <a:latin typeface="Times New Roman" panose="02020603050405020304" pitchFamily="18" charset="0"/>
                <a:cs typeface="Times New Roman" panose="02020603050405020304" pitchFamily="18" charset="0"/>
              </a:rPr>
              <a:t> The two-stage detection process is computationally intensive, affecting real-time application.</a:t>
            </a:r>
          </a:p>
          <a:p>
            <a:pPr lvl="0">
              <a:spcBef>
                <a:spcPts val="0"/>
              </a:spcBef>
              <a:spcAft>
                <a:spcPts val="600"/>
              </a:spcAft>
            </a:pPr>
            <a:r>
              <a:rPr lang="en-US" sz="1600" b="1">
                <a:latin typeface="Times New Roman" panose="02020603050405020304" pitchFamily="18" charset="0"/>
                <a:cs typeface="Times New Roman" panose="02020603050405020304" pitchFamily="18" charset="0"/>
              </a:rPr>
              <a:t>Potential Solution: </a:t>
            </a:r>
            <a:r>
              <a:rPr lang="en-US" sz="1600" b="0" i="0">
                <a:latin typeface="Times New Roman" panose="02020603050405020304" pitchFamily="18" charset="0"/>
                <a:cs typeface="Times New Roman" panose="02020603050405020304" pitchFamily="18" charset="0"/>
              </a:rPr>
              <a:t>Investigate ways to make the model more efficient for real-time applications, balancing speed and accuracy.</a:t>
            </a:r>
            <a:endParaRPr lang="en-US" sz="1600">
              <a:latin typeface="Times New Roman" panose="02020603050405020304" pitchFamily="18" charset="0"/>
              <a:cs typeface="Times New Roman" panose="02020603050405020304" pitchFamily="18" charset="0"/>
            </a:endParaRPr>
          </a:p>
          <a:p>
            <a:pPr>
              <a:spcBef>
                <a:spcPts val="0"/>
              </a:spcBef>
              <a:spcAft>
                <a:spcPts val="600"/>
              </a:spcAft>
            </a:pPr>
            <a:endParaRPr lang="en-US" sz="160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B8F0696F-D494-A5E2-909F-E631DC6E4F7A}"/>
              </a:ext>
            </a:extLst>
          </p:cNvPr>
          <p:cNvSpPr>
            <a:spLocks noGrp="1"/>
          </p:cNvSpPr>
          <p:nvPr>
            <p:ph type="sldNum" sz="quarter" idx="12"/>
          </p:nvPr>
        </p:nvSpPr>
        <p:spPr>
          <a:xfrm>
            <a:off x="8610600" y="6356350"/>
            <a:ext cx="2743200" cy="365125"/>
          </a:xfrm>
        </p:spPr>
        <p:txBody>
          <a:bodyPr>
            <a:normAutofit/>
          </a:bodyPr>
          <a:lstStyle/>
          <a:p>
            <a:pPr>
              <a:spcAft>
                <a:spcPts val="600"/>
              </a:spcAft>
            </a:pPr>
            <a:fld id="{530E90B9-65A9-4789-8755-F730175A3AEB}" type="slidenum">
              <a:rPr lang="en-MY" smtClean="0"/>
              <a:pPr>
                <a:spcAft>
                  <a:spcPts val="600"/>
                </a:spcAft>
              </a:pPr>
              <a:t>9</a:t>
            </a:fld>
            <a:endParaRPr lang="en-MY"/>
          </a:p>
        </p:txBody>
      </p:sp>
    </p:spTree>
    <p:extLst>
      <p:ext uri="{BB962C8B-B14F-4D97-AF65-F5344CB8AC3E}">
        <p14:creationId xmlns:p14="http://schemas.microsoft.com/office/powerpoint/2010/main" val="40509660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1156</TotalTime>
  <Words>4170</Words>
  <Application>Microsoft Office PowerPoint</Application>
  <PresentationFormat>Widescreen</PresentationFormat>
  <Paragraphs>316</Paragraphs>
  <Slides>42</Slides>
  <Notes>21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42</vt:i4>
      </vt:variant>
    </vt:vector>
  </HeadingPairs>
  <TitlesOfParts>
    <vt:vector size="54" baseType="lpstr">
      <vt:lpstr>Aptos Narrow</vt:lpstr>
      <vt:lpstr>Arial</vt:lpstr>
      <vt:lpstr>Arial</vt:lpstr>
      <vt:lpstr>Calibri</vt:lpstr>
      <vt:lpstr>Calibri Light</vt:lpstr>
      <vt:lpstr>Courier New</vt:lpstr>
      <vt:lpstr>FreightSans</vt:lpstr>
      <vt:lpstr>Google Sans</vt:lpstr>
      <vt:lpstr>Söhne</vt:lpstr>
      <vt:lpstr>Söhne Mono</vt:lpstr>
      <vt:lpstr>Times New Roman</vt:lpstr>
      <vt:lpstr>Office Theme</vt:lpstr>
      <vt:lpstr>Mango Fruit Detection from Aerial Image</vt:lpstr>
      <vt:lpstr>Introduction</vt:lpstr>
      <vt:lpstr>Objectives</vt:lpstr>
      <vt:lpstr>Literature Review</vt:lpstr>
      <vt:lpstr>“Deep Fruit Detection in Orchards” Literature Review</vt:lpstr>
      <vt:lpstr>PowerPoint Presentation</vt:lpstr>
      <vt:lpstr>“Visual detection of green mangoes by an unmanned aerial vehicle in orchards based on a deep learning method” Literature Review.</vt:lpstr>
      <vt:lpstr>“Detection and Localisation of Farm Mangoes using YOLOv5 Deep Learning Technique” Literature Review</vt:lpstr>
      <vt:lpstr>“Real Time Riped Fruit Detection using Faster R-CNN Deep Neural Network Models” Literature Review</vt:lpstr>
      <vt:lpstr>“Computer Vision System for Mango Fruit Defect Detection using Deep Convolutional Neural Network” Literature Review</vt:lpstr>
      <vt:lpstr>Methodology</vt:lpstr>
      <vt:lpstr>Technologies Overview</vt:lpstr>
      <vt:lpstr>Libraries</vt:lpstr>
      <vt:lpstr>Faster R-CNN</vt:lpstr>
      <vt:lpstr>VGG16 (Visual Geometry Group)</vt:lpstr>
      <vt:lpstr>ResNet50(Residual Network)</vt:lpstr>
      <vt:lpstr>Yolov8 architecture</vt:lpstr>
      <vt:lpstr>Yolov8 </vt:lpstr>
      <vt:lpstr>Backbone Network </vt:lpstr>
      <vt:lpstr>Metrics</vt:lpstr>
      <vt:lpstr>Sydney Dataset</vt:lpstr>
      <vt:lpstr>Best Model f1curve</vt:lpstr>
      <vt:lpstr>Best model precision, recall, loss results curves</vt:lpstr>
      <vt:lpstr>CQUniversity Dataset:</vt:lpstr>
      <vt:lpstr>Best Model f1curve</vt:lpstr>
      <vt:lpstr>Best model precision, recall, loss results curves</vt:lpstr>
      <vt:lpstr>PowerPoint Presentation</vt:lpstr>
      <vt:lpstr>Local Dataset:</vt:lpstr>
      <vt:lpstr>Best model Precision-Recall Curve </vt:lpstr>
      <vt:lpstr>Best model precision, recall, loss results curves</vt:lpstr>
      <vt:lpstr>PowerPoint Presentation</vt:lpstr>
      <vt:lpstr>Faster RCNN</vt:lpstr>
      <vt:lpstr>VVG16 test image</vt:lpstr>
      <vt:lpstr>ResNet50 test image</vt:lpstr>
      <vt:lpstr>VVG16</vt:lpstr>
      <vt:lpstr>ResNet</vt:lpstr>
      <vt:lpstr>Project Budget</vt:lpstr>
      <vt:lpstr>Project Timeline</vt:lpstr>
      <vt:lpstr>Project (part 2 ) –Future Plans </vt:lpstr>
      <vt:lpstr>Thank you</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Mango Fruit Detection from Aerial Image</dc:title>
  <dc:creator>MARAWAN ASHRAF FAWZY AHMED ELDEIB</dc:creator>
  <cp:lastModifiedBy>Marawan Eldeib</cp:lastModifiedBy>
  <cp:revision>52</cp:revision>
  <dcterms:created xsi:type="dcterms:W3CDTF">2024-01-23T04:25:44Z</dcterms:created>
  <dcterms:modified xsi:type="dcterms:W3CDTF">2024-06-20T08:25:05Z</dcterms:modified>
</cp:coreProperties>
</file>